
<file path=[Content_Types].xml><?xml version="1.0" encoding="utf-8"?>
<Types xmlns="http://schemas.openxmlformats.org/package/2006/content-types">
  <Default Extension="jpg" ContentType="image/jpeg"/>
  <Default Extension="bin" ContentType="application/vnd.openxmlformats-officedocument.oleObject"/>
  <Default Extension="jpeg" ContentType="image/jpeg"/>
  <Default Extension="rels" ContentType="application/vnd.openxmlformats-package.relationships+xml"/>
  <Default Extension="xml" ContentType="application/xml"/>
  <Default Extension="png" ContentType="image/png"/>
  <Default Extension="wmf" ContentType="image/x-wmf"/>
  <Override PartName="/ppt/theme/theme2.xml" ContentType="application/vnd.openxmlformats-officedocument.theme+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Layouts/slideLayout5.xml" ContentType="application/vnd.openxmlformats-officedocument.presentationml.slideLayout+xml"/>
  <Override PartName="/ppt/tableStyles.xml" ContentType="application/vnd.openxmlformats-officedocument.presentationml.tableStyles+xml"/>
  <Override PartName="/ppt/presProps.xml" ContentType="application/vnd.openxmlformats-officedocument.presentationml.presProps+xml"/>
  <Override PartName="/ppt/slides/slide15.xml" ContentType="application/vnd.openxmlformats-officedocument.presentationml.slide+xml"/>
  <Override PartName="/ppt/notesSlides/notesSlide48.xml" ContentType="application/vnd.openxmlformats-officedocument.presentationml.notesSlide+xml"/>
  <Override PartName="/docProps/app.xml" ContentType="application/vnd.openxmlformats-officedocument.extended-properties+xml"/>
  <Override PartName="/ppt/viewProps.xml" ContentType="application/vnd.openxmlformats-officedocument.presentationml.viewProps+xml"/>
  <Override PartName="/ppt/slideLayouts/slideLayout6.xml" ContentType="application/vnd.openxmlformats-officedocument.presentationml.slideLayout+xml"/>
  <Override PartName="/docProps/core.xml" ContentType="application/vnd.openxmlformats-package.core-properties+xml"/>
  <Override PartName="/ppt/theme/theme1.xml" ContentType="application/vnd.openxmlformats-officedocument.theme+xml"/>
  <Override PartName="/ppt/theme/theme3.xml" ContentType="application/vnd.openxmlformats-officedocument.theme+xml"/>
  <Override PartName="/ppt/slideLayouts/slideLayout18.xml" ContentType="application/vnd.openxmlformats-officedocument.presentationml.slideLayout+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Masters/slideMaster2.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29.xml" ContentType="application/vnd.openxmlformats-officedocument.presentationml.sl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s/slide28.xml" ContentType="application/vnd.openxmlformats-officedocument.presentationml.sl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9.xml" ContentType="application/vnd.openxmlformats-officedocument.presentationml.slideLayout+xml"/>
  <Override PartName="/ppt/slides/slide22.xml" ContentType="application/vnd.openxmlformats-officedocument.presentationml.sl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s/slide1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Slides/notesSlide19.xml" ContentType="application/vnd.openxmlformats-officedocument.presentationml.notesSlide+xml"/>
  <Override PartName="/ppt/slides/slide44.xml" ContentType="application/vnd.openxmlformats-officedocument.presentationml.slide+xml"/>
  <Override PartName="/ppt/notesSlides/notesSlide18.xml" ContentType="application/vnd.openxmlformats-officedocument.presentationml.notes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Slides/notesSlide15.xml" ContentType="application/vnd.openxmlformats-officedocument.presentationml.notesSlide+xml"/>
  <Override PartName="/ppt/slides/slide48.xml" ContentType="application/vnd.openxmlformats-officedocument.presentationml.slide+xml"/>
  <Override PartName="/ppt/notesSlides/notesSlide14.xml" ContentType="application/vnd.openxmlformats-officedocument.presentationml.notesSlide+xml"/>
  <Override PartName="/ppt/slides/slide49.xml" ContentType="application/vnd.openxmlformats-officedocument.presentationml.slide+xml"/>
  <Override PartName="/ppt/slides/slide50.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howSpecialPlsOnTitleSld="0">
  <p:sldMasterIdLst>
    <p:sldMasterId id="2147483648" r:id="rId1"/>
    <p:sldMasterId id="2147483662" r:id="rId2"/>
  </p:sldMasterIdLst>
  <p:notesMasterIdLst>
    <p:notesMasterId r:id="rId5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2192000" cy="6858000"/>
  <p:notesSz cx="6858000" cy="1857375"/>
  <p:defaultTex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56" d="100"/>
          <a:sy n="56" d="100"/>
        </p:scale>
        <p:origin x="1272" y="72"/>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theme" Target="theme/theme1.xml"/><Relationship Id="rId4" Type="http://schemas.openxmlformats.org/officeDocument/2006/relationships/theme" Target="theme/theme2.xml"/><Relationship Id="rId5" Type="http://schemas.openxmlformats.org/officeDocument/2006/relationships/theme" Target="theme/theme3.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notesMaster" Target="notesMasters/notesMaster1.xml"/><Relationship Id="rId57" Type="http://schemas.openxmlformats.org/officeDocument/2006/relationships/presProps" Target="presProps.xml" /><Relationship Id="rId58" Type="http://schemas.openxmlformats.org/officeDocument/2006/relationships/tableStyles" Target="tableStyles.xml" /><Relationship Id="rId59"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017808506"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2141800916"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497948-54D2-43F8-9A63-A99FE3051738}" type="datetimeFigureOut">
              <a:rPr lang="en-US"/>
              <a:t>11/8/2025</a:t>
            </a:fld>
            <a:endParaRPr lang="en-US"/>
          </a:p>
        </p:txBody>
      </p:sp>
      <p:sp>
        <p:nvSpPr>
          <p:cNvPr id="1544387572"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164223568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93833994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1051971203"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EEBDA0E2-FEBD-4B65-8F16-724CF984F377}"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3890056" name="Slide Image Placeholder 1"/>
          <p:cNvSpPr>
            <a:spLocks noChangeAspect="1" noGrp="1" noRot="1"/>
          </p:cNvSpPr>
          <p:nvPr>
            <p:ph type="sldImg"/>
          </p:nvPr>
        </p:nvSpPr>
        <p:spPr bwMode="auto"/>
      </p:sp>
      <p:sp>
        <p:nvSpPr>
          <p:cNvPr id="73582884" name="Notes Placeholder 2"/>
          <p:cNvSpPr>
            <a:spLocks noGrp="1"/>
          </p:cNvSpPr>
          <p:nvPr>
            <p:ph type="body" idx="1"/>
          </p:nvPr>
        </p:nvSpPr>
        <p:spPr bwMode="auto"/>
        <p:txBody>
          <a:bodyPr/>
          <a:lstStyle/>
          <a:p>
            <a:pPr>
              <a:defRPr/>
            </a:pPr>
            <a:endParaRPr/>
          </a:p>
        </p:txBody>
      </p:sp>
      <p:sp>
        <p:nvSpPr>
          <p:cNvPr id="9737578" name="Slide Number Placeholder 3"/>
          <p:cNvSpPr>
            <a:spLocks noGrp="1"/>
          </p:cNvSpPr>
          <p:nvPr>
            <p:ph type="sldNum" sz="quarter" idx="10"/>
          </p:nvPr>
        </p:nvSpPr>
        <p:spPr bwMode="auto"/>
        <p:txBody>
          <a:bodyPr/>
          <a:lstStyle/>
          <a:p>
            <a:pPr>
              <a:defRPr/>
            </a:pPr>
            <a:fld id="{D6408F5E-F767-54CF-A0F5-1FF8989E9C06}" type="slidenum">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51314438" name="Slide Image Placeholder 1"/>
          <p:cNvSpPr>
            <a:spLocks noChangeAspect="1" noGrp="1" noRot="1"/>
          </p:cNvSpPr>
          <p:nvPr>
            <p:ph type="sldImg"/>
          </p:nvPr>
        </p:nvSpPr>
        <p:spPr bwMode="auto"/>
      </p:sp>
      <p:sp>
        <p:nvSpPr>
          <p:cNvPr id="694344061" name="Notes Placeholder 2"/>
          <p:cNvSpPr>
            <a:spLocks noGrp="1"/>
          </p:cNvSpPr>
          <p:nvPr>
            <p:ph type="body" idx="1"/>
          </p:nvPr>
        </p:nvSpPr>
        <p:spPr bwMode="auto"/>
        <p:txBody>
          <a:bodyPr/>
          <a:lstStyle/>
          <a:p>
            <a:pPr>
              <a:defRPr/>
            </a:pPr>
            <a:endParaRPr/>
          </a:p>
        </p:txBody>
      </p:sp>
      <p:sp>
        <p:nvSpPr>
          <p:cNvPr id="551528037" name="Slide Number Placeholder 3"/>
          <p:cNvSpPr>
            <a:spLocks noGrp="1"/>
          </p:cNvSpPr>
          <p:nvPr>
            <p:ph type="sldNum" sz="quarter" idx="10"/>
          </p:nvPr>
        </p:nvSpPr>
        <p:spPr bwMode="auto"/>
        <p:txBody>
          <a:bodyPr/>
          <a:lstStyle/>
          <a:p>
            <a:pPr>
              <a:defRPr/>
            </a:pPr>
            <a:fld id="{943AA095-292B-7DCB-EF46-6FD3EE508281}" type="slidenum">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24471778" name="Slide Image Placeholder 1"/>
          <p:cNvSpPr>
            <a:spLocks noChangeAspect="1" noGrp="1" noRot="1"/>
          </p:cNvSpPr>
          <p:nvPr>
            <p:ph type="sldImg"/>
          </p:nvPr>
        </p:nvSpPr>
        <p:spPr bwMode="auto"/>
      </p:sp>
      <p:sp>
        <p:nvSpPr>
          <p:cNvPr id="1602129340" name="Notes Placeholder 2"/>
          <p:cNvSpPr>
            <a:spLocks noGrp="1"/>
          </p:cNvSpPr>
          <p:nvPr>
            <p:ph type="body" idx="1"/>
          </p:nvPr>
        </p:nvSpPr>
        <p:spPr bwMode="auto"/>
        <p:txBody>
          <a:bodyPr/>
          <a:lstStyle/>
          <a:p>
            <a:pPr>
              <a:defRPr/>
            </a:pPr>
            <a:endParaRPr/>
          </a:p>
        </p:txBody>
      </p:sp>
      <p:sp>
        <p:nvSpPr>
          <p:cNvPr id="131996961" name="Slide Number Placeholder 3"/>
          <p:cNvSpPr>
            <a:spLocks noGrp="1"/>
          </p:cNvSpPr>
          <p:nvPr>
            <p:ph type="sldNum" sz="quarter" idx="10"/>
          </p:nvPr>
        </p:nvSpPr>
        <p:spPr bwMode="auto"/>
        <p:txBody>
          <a:bodyPr/>
          <a:lstStyle/>
          <a:p>
            <a:pPr>
              <a:defRPr/>
            </a:pPr>
            <a:fld id="{6C500F85-794E-8D2B-A3C8-B4AB636DC119}"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54767938" name="Slide Image Placeholder 1"/>
          <p:cNvSpPr>
            <a:spLocks noChangeAspect="1" noGrp="1" noRot="1"/>
          </p:cNvSpPr>
          <p:nvPr>
            <p:ph type="sldImg"/>
          </p:nvPr>
        </p:nvSpPr>
        <p:spPr bwMode="auto"/>
      </p:sp>
      <p:sp>
        <p:nvSpPr>
          <p:cNvPr id="1728657579" name="Notes Placeholder 2"/>
          <p:cNvSpPr>
            <a:spLocks noGrp="1"/>
          </p:cNvSpPr>
          <p:nvPr>
            <p:ph type="body" idx="1"/>
          </p:nvPr>
        </p:nvSpPr>
        <p:spPr bwMode="auto"/>
        <p:txBody>
          <a:bodyPr/>
          <a:lstStyle/>
          <a:p>
            <a:pPr>
              <a:defRPr/>
            </a:pPr>
            <a:endParaRPr/>
          </a:p>
        </p:txBody>
      </p:sp>
      <p:sp>
        <p:nvSpPr>
          <p:cNvPr id="327055949" name="Slide Number Placeholder 3"/>
          <p:cNvSpPr>
            <a:spLocks noGrp="1"/>
          </p:cNvSpPr>
          <p:nvPr>
            <p:ph type="sldNum" sz="quarter" idx="10"/>
          </p:nvPr>
        </p:nvSpPr>
        <p:spPr bwMode="auto"/>
        <p:txBody>
          <a:bodyPr/>
          <a:lstStyle/>
          <a:p>
            <a:pPr>
              <a:defRPr/>
            </a:pPr>
            <a:fld id="{B79AFD4C-AABC-31B8-EE76-22648E22A7B4}" type="slidenum">
              <a:rPr/>
              <a:t>11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1182270" name="Slide Image Placeholder 1"/>
          <p:cNvSpPr>
            <a:spLocks noChangeAspect="1" noGrp="1" noRot="1"/>
          </p:cNvSpPr>
          <p:nvPr>
            <p:ph type="sldImg"/>
          </p:nvPr>
        </p:nvSpPr>
        <p:spPr bwMode="auto"/>
      </p:sp>
      <p:sp>
        <p:nvSpPr>
          <p:cNvPr id="286227293" name="Notes Placeholder 2"/>
          <p:cNvSpPr>
            <a:spLocks noGrp="1"/>
          </p:cNvSpPr>
          <p:nvPr>
            <p:ph type="body" idx="1"/>
          </p:nvPr>
        </p:nvSpPr>
        <p:spPr bwMode="auto"/>
        <p:txBody>
          <a:bodyPr/>
          <a:lstStyle/>
          <a:p>
            <a:pPr>
              <a:defRPr/>
            </a:pPr>
            <a:endParaRPr/>
          </a:p>
        </p:txBody>
      </p:sp>
      <p:sp>
        <p:nvSpPr>
          <p:cNvPr id="956280416" name="Slide Number Placeholder 3"/>
          <p:cNvSpPr>
            <a:spLocks noGrp="1"/>
          </p:cNvSpPr>
          <p:nvPr>
            <p:ph type="sldNum" sz="quarter" idx="10"/>
          </p:nvPr>
        </p:nvSpPr>
        <p:spPr bwMode="auto"/>
        <p:txBody>
          <a:bodyPr/>
          <a:lstStyle/>
          <a:p>
            <a:pPr>
              <a:defRPr/>
            </a:pPr>
            <a:fld id="{C605C40E-F925-46D5-B786-EF329B16C6FE}" type="slidenum">
              <a:rPr/>
              <a:t>12</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34830522" name="Slide Image Placeholder 1"/>
          <p:cNvSpPr>
            <a:spLocks noChangeAspect="1" noGrp="1" noRot="1"/>
          </p:cNvSpPr>
          <p:nvPr>
            <p:ph type="sldImg"/>
          </p:nvPr>
        </p:nvSpPr>
        <p:spPr bwMode="auto"/>
      </p:sp>
      <p:sp>
        <p:nvSpPr>
          <p:cNvPr id="1699799796" name="Notes Placeholder 2"/>
          <p:cNvSpPr>
            <a:spLocks noGrp="1"/>
          </p:cNvSpPr>
          <p:nvPr>
            <p:ph type="body" idx="1"/>
          </p:nvPr>
        </p:nvSpPr>
        <p:spPr bwMode="auto"/>
        <p:txBody>
          <a:bodyPr/>
          <a:lstStyle/>
          <a:p>
            <a:pPr>
              <a:defRPr/>
            </a:pPr>
            <a:endParaRPr/>
          </a:p>
        </p:txBody>
      </p:sp>
      <p:sp>
        <p:nvSpPr>
          <p:cNvPr id="115696542" name="Slide Number Placeholder 3"/>
          <p:cNvSpPr>
            <a:spLocks noGrp="1"/>
          </p:cNvSpPr>
          <p:nvPr>
            <p:ph type="sldNum" sz="quarter" idx="10"/>
          </p:nvPr>
        </p:nvSpPr>
        <p:spPr bwMode="auto"/>
        <p:txBody>
          <a:bodyPr/>
          <a:lstStyle/>
          <a:p>
            <a:pPr>
              <a:defRPr/>
            </a:pPr>
            <a:fld id="{18361871-7491-9E57-4BDA-480C1343D5C2}"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66016980" name="Slide Image Placeholder 1"/>
          <p:cNvSpPr>
            <a:spLocks noChangeAspect="1" noGrp="1" noRot="1"/>
          </p:cNvSpPr>
          <p:nvPr>
            <p:ph type="sldImg"/>
          </p:nvPr>
        </p:nvSpPr>
        <p:spPr bwMode="auto"/>
      </p:sp>
      <p:sp>
        <p:nvSpPr>
          <p:cNvPr id="380330286" name="Notes Placeholder 2"/>
          <p:cNvSpPr>
            <a:spLocks noGrp="1"/>
          </p:cNvSpPr>
          <p:nvPr>
            <p:ph type="body" idx="1"/>
          </p:nvPr>
        </p:nvSpPr>
        <p:spPr bwMode="auto"/>
        <p:txBody>
          <a:bodyPr/>
          <a:lstStyle/>
          <a:p>
            <a:pPr>
              <a:defRPr/>
            </a:pPr>
            <a:endParaRPr/>
          </a:p>
        </p:txBody>
      </p:sp>
      <p:sp>
        <p:nvSpPr>
          <p:cNvPr id="364125826" name="Slide Number Placeholder 3"/>
          <p:cNvSpPr>
            <a:spLocks noGrp="1"/>
          </p:cNvSpPr>
          <p:nvPr>
            <p:ph type="sldNum" sz="quarter" idx="10"/>
          </p:nvPr>
        </p:nvSpPr>
        <p:spPr bwMode="auto"/>
        <p:txBody>
          <a:bodyPr/>
          <a:lstStyle/>
          <a:p>
            <a:pPr>
              <a:defRPr/>
            </a:pPr>
            <a:fld id="{4D053CB3-AAF1-2E23-EF6E-F614D0C2E315}" type="slidenum">
              <a:rPr/>
              <a:t>13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40779574" name="Slide Image Placeholder 1"/>
          <p:cNvSpPr>
            <a:spLocks noChangeAspect="1" noGrp="1" noRot="1"/>
          </p:cNvSpPr>
          <p:nvPr>
            <p:ph type="sldImg"/>
          </p:nvPr>
        </p:nvSpPr>
        <p:spPr bwMode="auto"/>
      </p:sp>
      <p:sp>
        <p:nvSpPr>
          <p:cNvPr id="698535761" name="Notes Placeholder 2"/>
          <p:cNvSpPr>
            <a:spLocks noGrp="1"/>
          </p:cNvSpPr>
          <p:nvPr>
            <p:ph type="body" idx="1"/>
          </p:nvPr>
        </p:nvSpPr>
        <p:spPr bwMode="auto"/>
        <p:txBody>
          <a:bodyPr/>
          <a:lstStyle/>
          <a:p>
            <a:pPr>
              <a:defRPr/>
            </a:pPr>
            <a:endParaRPr/>
          </a:p>
        </p:txBody>
      </p:sp>
      <p:sp>
        <p:nvSpPr>
          <p:cNvPr id="830882390" name="Slide Number Placeholder 3"/>
          <p:cNvSpPr>
            <a:spLocks noGrp="1"/>
          </p:cNvSpPr>
          <p:nvPr>
            <p:ph type="sldNum" sz="quarter" idx="10"/>
          </p:nvPr>
        </p:nvSpPr>
        <p:spPr bwMode="auto"/>
        <p:txBody>
          <a:bodyPr/>
          <a:lstStyle/>
          <a:p>
            <a:pPr>
              <a:defRPr/>
            </a:pPr>
            <a:fld id="{FB0DE237-8F92-D376-75B6-2C1AAD956D9E}" type="slidenum">
              <a:rPr/>
              <a:t>14</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91802161" name="Slide Image Placeholder 1"/>
          <p:cNvSpPr>
            <a:spLocks noChangeAspect="1" noGrp="1" noRot="1"/>
          </p:cNvSpPr>
          <p:nvPr>
            <p:ph type="sldImg"/>
          </p:nvPr>
        </p:nvSpPr>
        <p:spPr bwMode="auto"/>
      </p:sp>
      <p:sp>
        <p:nvSpPr>
          <p:cNvPr id="843534039" name="Notes Placeholder 2"/>
          <p:cNvSpPr>
            <a:spLocks noGrp="1"/>
          </p:cNvSpPr>
          <p:nvPr>
            <p:ph type="body" idx="1"/>
          </p:nvPr>
        </p:nvSpPr>
        <p:spPr bwMode="auto"/>
        <p:txBody>
          <a:bodyPr/>
          <a:lstStyle/>
          <a:p>
            <a:pPr>
              <a:defRPr/>
            </a:pPr>
            <a:endParaRPr/>
          </a:p>
        </p:txBody>
      </p:sp>
      <p:sp>
        <p:nvSpPr>
          <p:cNvPr id="1636711885" name="Slide Number Placeholder 3"/>
          <p:cNvSpPr>
            <a:spLocks noGrp="1"/>
          </p:cNvSpPr>
          <p:nvPr>
            <p:ph type="sldNum" sz="quarter" idx="10"/>
          </p:nvPr>
        </p:nvSpPr>
        <p:spPr bwMode="auto"/>
        <p:txBody>
          <a:bodyPr/>
          <a:lstStyle/>
          <a:p>
            <a:pPr>
              <a:defRPr/>
            </a:pPr>
            <a:fld id="{CDC628A8-00A8-0194-6D83-2EE40991B5A1}" type="slidenum">
              <a:rPr/>
              <a:t>15</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61757504" name="Slide Image Placeholder 1"/>
          <p:cNvSpPr>
            <a:spLocks noChangeAspect="1" noGrp="1" noRot="1"/>
          </p:cNvSpPr>
          <p:nvPr>
            <p:ph type="sldImg"/>
          </p:nvPr>
        </p:nvSpPr>
        <p:spPr bwMode="auto"/>
      </p:sp>
      <p:sp>
        <p:nvSpPr>
          <p:cNvPr id="847697888" name="Notes Placeholder 2"/>
          <p:cNvSpPr>
            <a:spLocks noGrp="1"/>
          </p:cNvSpPr>
          <p:nvPr>
            <p:ph type="body" idx="1"/>
          </p:nvPr>
        </p:nvSpPr>
        <p:spPr bwMode="auto"/>
        <p:txBody>
          <a:bodyPr/>
          <a:lstStyle/>
          <a:p>
            <a:pPr>
              <a:defRPr/>
            </a:pPr>
            <a:endParaRPr/>
          </a:p>
        </p:txBody>
      </p:sp>
      <p:sp>
        <p:nvSpPr>
          <p:cNvPr id="1062964396" name="Slide Number Placeholder 3"/>
          <p:cNvSpPr>
            <a:spLocks noGrp="1"/>
          </p:cNvSpPr>
          <p:nvPr>
            <p:ph type="sldNum" sz="quarter" idx="10"/>
          </p:nvPr>
        </p:nvSpPr>
        <p:spPr bwMode="auto"/>
        <p:txBody>
          <a:bodyPr/>
          <a:lstStyle/>
          <a:p>
            <a:pPr>
              <a:defRPr/>
            </a:pPr>
            <a:fld id="{AE9A6392-47A4-8A38-6264-D2DE0EBF6419}"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74422251" name="Slide Image Placeholder 1"/>
          <p:cNvSpPr>
            <a:spLocks noChangeAspect="1" noGrp="1" noRot="1"/>
          </p:cNvSpPr>
          <p:nvPr>
            <p:ph type="sldImg"/>
          </p:nvPr>
        </p:nvSpPr>
        <p:spPr bwMode="auto"/>
      </p:sp>
      <p:sp>
        <p:nvSpPr>
          <p:cNvPr id="2023010389" name="Notes Placeholder 2"/>
          <p:cNvSpPr>
            <a:spLocks noGrp="1"/>
          </p:cNvSpPr>
          <p:nvPr>
            <p:ph type="body" idx="1"/>
          </p:nvPr>
        </p:nvSpPr>
        <p:spPr bwMode="auto"/>
        <p:txBody>
          <a:bodyPr/>
          <a:lstStyle/>
          <a:p>
            <a:pPr marL="0" indent="0">
              <a:buNone/>
              <a:defRPr/>
            </a:pPr>
            <a:endParaRPr lang="en-US"/>
          </a:p>
        </p:txBody>
      </p:sp>
      <p:sp>
        <p:nvSpPr>
          <p:cNvPr id="12814227" name="Slide Number Placeholder 3"/>
          <p:cNvSpPr>
            <a:spLocks noGrp="1"/>
          </p:cNvSpPr>
          <p:nvPr>
            <p:ph type="sldNum" sz="quarter" idx="5"/>
          </p:nvPr>
        </p:nvSpPr>
        <p:spPr bwMode="auto"/>
        <p:txBody>
          <a:bodyPr/>
          <a:lstStyle/>
          <a:p>
            <a:pPr>
              <a:defRPr/>
            </a:pPr>
            <a:fld id="{EEBDA0E2-FEBD-4B65-8F16-724CF984F377}" type="slidenum">
              <a:rPr lang="en-US"/>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0316621" name="Slide Image Placeholder 1"/>
          <p:cNvSpPr>
            <a:spLocks noChangeAspect="1" noGrp="1" noRot="1"/>
          </p:cNvSpPr>
          <p:nvPr>
            <p:ph type="sldImg"/>
          </p:nvPr>
        </p:nvSpPr>
        <p:spPr bwMode="auto"/>
      </p:sp>
      <p:sp>
        <p:nvSpPr>
          <p:cNvPr id="1568050632" name="Notes Placeholder 2"/>
          <p:cNvSpPr>
            <a:spLocks noGrp="1"/>
          </p:cNvSpPr>
          <p:nvPr>
            <p:ph type="body" idx="1"/>
          </p:nvPr>
        </p:nvSpPr>
        <p:spPr bwMode="auto"/>
        <p:txBody>
          <a:bodyPr/>
          <a:lstStyle/>
          <a:p>
            <a:pPr>
              <a:defRPr/>
            </a:pPr>
            <a:endParaRPr lang="en-US"/>
          </a:p>
        </p:txBody>
      </p:sp>
      <p:sp>
        <p:nvSpPr>
          <p:cNvPr id="247962312" name="Slide Number Placeholder 3"/>
          <p:cNvSpPr>
            <a:spLocks noGrp="1"/>
          </p:cNvSpPr>
          <p:nvPr>
            <p:ph type="sldNum" sz="quarter" idx="5"/>
          </p:nvPr>
        </p:nvSpPr>
        <p:spPr bwMode="auto"/>
        <p:txBody>
          <a:bodyPr/>
          <a:lstStyle/>
          <a:p>
            <a:pPr>
              <a:defRPr/>
            </a:pPr>
            <a:fld id="{EEBDA0E2-FEBD-4B65-8F16-724CF984F377}"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20558229" name="Slide Image Placeholder 1"/>
          <p:cNvSpPr>
            <a:spLocks noChangeAspect="1" noGrp="1" noRot="1"/>
          </p:cNvSpPr>
          <p:nvPr>
            <p:ph type="sldImg"/>
          </p:nvPr>
        </p:nvSpPr>
        <p:spPr bwMode="auto"/>
      </p:sp>
      <p:sp>
        <p:nvSpPr>
          <p:cNvPr id="1475243172" name="Notes Placeholder 2"/>
          <p:cNvSpPr>
            <a:spLocks noGrp="1"/>
          </p:cNvSpPr>
          <p:nvPr>
            <p:ph type="body" idx="1"/>
          </p:nvPr>
        </p:nvSpPr>
        <p:spPr bwMode="auto"/>
        <p:txBody>
          <a:bodyPr/>
          <a:lstStyle/>
          <a:p>
            <a:pPr>
              <a:defRPr/>
            </a:pPr>
            <a:endParaRPr/>
          </a:p>
        </p:txBody>
      </p:sp>
      <p:sp>
        <p:nvSpPr>
          <p:cNvPr id="510301383" name="Slide Number Placeholder 3"/>
          <p:cNvSpPr>
            <a:spLocks noGrp="1"/>
          </p:cNvSpPr>
          <p:nvPr>
            <p:ph type="sldNum" sz="quarter" idx="10"/>
          </p:nvPr>
        </p:nvSpPr>
        <p:spPr bwMode="auto"/>
        <p:txBody>
          <a:bodyPr/>
          <a:lstStyle/>
          <a:p>
            <a:pPr>
              <a:defRPr/>
            </a:pPr>
            <a:fld id="{7EC027A8-5612-A90D-3DA6-895DC5DBE51F}" type="slidenum">
              <a:rPr/>
              <a:t>17</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11388399" name="Slide Image Placeholder 1"/>
          <p:cNvSpPr>
            <a:spLocks noChangeAspect="1" noGrp="1" noRot="1"/>
          </p:cNvSpPr>
          <p:nvPr>
            <p:ph type="sldImg"/>
          </p:nvPr>
        </p:nvSpPr>
        <p:spPr bwMode="auto"/>
      </p:sp>
      <p:sp>
        <p:nvSpPr>
          <p:cNvPr id="1484518495" name="Notes Placeholder 2"/>
          <p:cNvSpPr>
            <a:spLocks noGrp="1"/>
          </p:cNvSpPr>
          <p:nvPr>
            <p:ph type="body" idx="1"/>
          </p:nvPr>
        </p:nvSpPr>
        <p:spPr bwMode="auto"/>
        <p:txBody>
          <a:bodyPr/>
          <a:lstStyle/>
          <a:p>
            <a:pPr>
              <a:defRPr/>
            </a:pPr>
            <a:endParaRPr/>
          </a:p>
        </p:txBody>
      </p:sp>
      <p:sp>
        <p:nvSpPr>
          <p:cNvPr id="748674534" name="Slide Number Placeholder 3"/>
          <p:cNvSpPr>
            <a:spLocks noGrp="1"/>
          </p:cNvSpPr>
          <p:nvPr>
            <p:ph type="sldNum" sz="quarter" idx="10"/>
          </p:nvPr>
        </p:nvSpPr>
        <p:spPr bwMode="auto"/>
        <p:txBody>
          <a:bodyPr/>
          <a:lstStyle/>
          <a:p>
            <a:pPr>
              <a:defRPr/>
            </a:pPr>
            <a:fld id="{42477027-1324-A650-F573-C2B5E68ADE27}" type="slidenum">
              <a:rPr/>
              <a:t>18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8333218" name="Slide Image Placeholder 1"/>
          <p:cNvSpPr>
            <a:spLocks noChangeAspect="1" noGrp="1" noRot="1"/>
          </p:cNvSpPr>
          <p:nvPr>
            <p:ph type="sldImg"/>
          </p:nvPr>
        </p:nvSpPr>
        <p:spPr bwMode="auto"/>
      </p:sp>
      <p:sp>
        <p:nvSpPr>
          <p:cNvPr id="317510094" name="Notes Placeholder 2"/>
          <p:cNvSpPr>
            <a:spLocks noGrp="1"/>
          </p:cNvSpPr>
          <p:nvPr>
            <p:ph type="body" idx="1"/>
          </p:nvPr>
        </p:nvSpPr>
        <p:spPr bwMode="auto"/>
        <p:txBody>
          <a:bodyPr/>
          <a:lstStyle/>
          <a:p>
            <a:pPr>
              <a:defRPr/>
            </a:pPr>
            <a:endParaRPr/>
          </a:p>
        </p:txBody>
      </p:sp>
      <p:sp>
        <p:nvSpPr>
          <p:cNvPr id="606565384" name="Slide Number Placeholder 3"/>
          <p:cNvSpPr>
            <a:spLocks noGrp="1"/>
          </p:cNvSpPr>
          <p:nvPr>
            <p:ph type="sldNum" sz="quarter" idx="10"/>
          </p:nvPr>
        </p:nvSpPr>
        <p:spPr bwMode="auto"/>
        <p:txBody>
          <a:bodyPr/>
          <a:lstStyle/>
          <a:p>
            <a:pPr>
              <a:defRPr/>
            </a:pPr>
            <a:fld id="{F101896A-2065-BB32-8912-5876FF839BA3}" type="slidenum">
              <a:rPr/>
              <a:t>19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37988097" name="Slide Image Placeholder 1"/>
          <p:cNvSpPr>
            <a:spLocks noChangeAspect="1" noGrp="1" noRot="1"/>
          </p:cNvSpPr>
          <p:nvPr>
            <p:ph type="sldImg"/>
          </p:nvPr>
        </p:nvSpPr>
        <p:spPr bwMode="auto"/>
      </p:sp>
      <p:sp>
        <p:nvSpPr>
          <p:cNvPr id="25967248" name="Notes Placeholder 2"/>
          <p:cNvSpPr>
            <a:spLocks noGrp="1"/>
          </p:cNvSpPr>
          <p:nvPr>
            <p:ph type="body" idx="1"/>
          </p:nvPr>
        </p:nvSpPr>
        <p:spPr bwMode="auto"/>
        <p:txBody>
          <a:bodyPr/>
          <a:lstStyle/>
          <a:p>
            <a:pPr>
              <a:defRPr/>
            </a:pPr>
            <a:endParaRPr/>
          </a:p>
        </p:txBody>
      </p:sp>
      <p:sp>
        <p:nvSpPr>
          <p:cNvPr id="923473693" name="Slide Number Placeholder 3"/>
          <p:cNvSpPr>
            <a:spLocks noGrp="1"/>
          </p:cNvSpPr>
          <p:nvPr>
            <p:ph type="sldNum" sz="quarter" idx="10"/>
          </p:nvPr>
        </p:nvSpPr>
        <p:spPr bwMode="auto"/>
        <p:txBody>
          <a:bodyPr/>
          <a:lstStyle/>
          <a:p>
            <a:pPr>
              <a:defRPr/>
            </a:pPr>
            <a:fld id="{0C7D46EA-49A2-212E-B20E-75458A54BE00}" type="slidenum">
              <a:rPr/>
              <a:t>20</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8669841" name="Slide Image Placeholder 1"/>
          <p:cNvSpPr>
            <a:spLocks noChangeAspect="1" noGrp="1" noRot="1"/>
          </p:cNvSpPr>
          <p:nvPr>
            <p:ph type="sldImg"/>
          </p:nvPr>
        </p:nvSpPr>
        <p:spPr bwMode="auto"/>
      </p:sp>
      <p:sp>
        <p:nvSpPr>
          <p:cNvPr id="1948141764" name="Notes Placeholder 2"/>
          <p:cNvSpPr>
            <a:spLocks noGrp="1"/>
          </p:cNvSpPr>
          <p:nvPr>
            <p:ph type="body" idx="1"/>
          </p:nvPr>
        </p:nvSpPr>
        <p:spPr bwMode="auto"/>
        <p:txBody>
          <a:bodyPr/>
          <a:lstStyle/>
          <a:p>
            <a:pPr>
              <a:defRPr/>
            </a:pPr>
            <a:endParaRPr/>
          </a:p>
        </p:txBody>
      </p:sp>
      <p:sp>
        <p:nvSpPr>
          <p:cNvPr id="2022362466" name="Slide Number Placeholder 3"/>
          <p:cNvSpPr>
            <a:spLocks noGrp="1"/>
          </p:cNvSpPr>
          <p:nvPr>
            <p:ph type="sldNum" sz="quarter" idx="10"/>
          </p:nvPr>
        </p:nvSpPr>
        <p:spPr bwMode="auto"/>
        <p:txBody>
          <a:bodyPr/>
          <a:lstStyle/>
          <a:p>
            <a:pPr>
              <a:defRPr/>
            </a:pPr>
            <a:fld id="{24409DD7-836C-ABB8-BA0D-DAFA42C0B878}" type="slidenum">
              <a:rPr/>
              <a:t>21</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86129111" name="Slide Image Placeholder 1"/>
          <p:cNvSpPr>
            <a:spLocks noChangeAspect="1" noGrp="1" noRot="1"/>
          </p:cNvSpPr>
          <p:nvPr>
            <p:ph type="sldImg"/>
          </p:nvPr>
        </p:nvSpPr>
        <p:spPr bwMode="auto"/>
      </p:sp>
      <p:sp>
        <p:nvSpPr>
          <p:cNvPr id="553736159" name="Notes Placeholder 2"/>
          <p:cNvSpPr>
            <a:spLocks noGrp="1"/>
          </p:cNvSpPr>
          <p:nvPr>
            <p:ph type="body" idx="1"/>
          </p:nvPr>
        </p:nvSpPr>
        <p:spPr bwMode="auto"/>
        <p:txBody>
          <a:bodyPr/>
          <a:lstStyle/>
          <a:p>
            <a:pPr>
              <a:defRPr/>
            </a:pPr>
            <a:endParaRPr/>
          </a:p>
        </p:txBody>
      </p:sp>
      <p:sp>
        <p:nvSpPr>
          <p:cNvPr id="1620363826" name="Slide Number Placeholder 3"/>
          <p:cNvSpPr>
            <a:spLocks noGrp="1"/>
          </p:cNvSpPr>
          <p:nvPr>
            <p:ph type="sldNum" sz="quarter" idx="10"/>
          </p:nvPr>
        </p:nvSpPr>
        <p:spPr bwMode="auto"/>
        <p:txBody>
          <a:bodyPr/>
          <a:lstStyle/>
          <a:p>
            <a:pPr>
              <a:defRPr/>
            </a:pPr>
            <a:fld id="{E9E4A5BC-B047-77B4-987B-2EADA2BCC9F0}" type="slidenum">
              <a:rPr/>
              <a:t>22</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78143034" name="Slide Image Placeholder 1"/>
          <p:cNvSpPr>
            <a:spLocks noChangeAspect="1" noGrp="1" noRot="1"/>
          </p:cNvSpPr>
          <p:nvPr>
            <p:ph type="sldImg"/>
          </p:nvPr>
        </p:nvSpPr>
        <p:spPr bwMode="auto"/>
      </p:sp>
      <p:sp>
        <p:nvSpPr>
          <p:cNvPr id="1449558675" name="Notes Placeholder 2"/>
          <p:cNvSpPr>
            <a:spLocks noGrp="1"/>
          </p:cNvSpPr>
          <p:nvPr>
            <p:ph type="body" idx="1"/>
          </p:nvPr>
        </p:nvSpPr>
        <p:spPr bwMode="auto"/>
        <p:txBody>
          <a:bodyPr/>
          <a:lstStyle/>
          <a:p>
            <a:pPr>
              <a:defRPr/>
            </a:pPr>
            <a:endParaRPr/>
          </a:p>
        </p:txBody>
      </p:sp>
      <p:sp>
        <p:nvSpPr>
          <p:cNvPr id="1457886602" name="Slide Number Placeholder 3"/>
          <p:cNvSpPr>
            <a:spLocks noGrp="1"/>
          </p:cNvSpPr>
          <p:nvPr>
            <p:ph type="sldNum" sz="quarter" idx="10"/>
          </p:nvPr>
        </p:nvSpPr>
        <p:spPr bwMode="auto"/>
        <p:txBody>
          <a:bodyPr/>
          <a:lstStyle/>
          <a:p>
            <a:pPr>
              <a:defRPr/>
            </a:pPr>
            <a:fld id="{FD34A550-F58C-30A3-0E79-4CE9AF298C33}" type="slidenum">
              <a:rPr/>
              <a:t>23</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4907686" name="Slide Image Placeholder 1"/>
          <p:cNvSpPr>
            <a:spLocks noChangeAspect="1" noGrp="1" noRot="1"/>
          </p:cNvSpPr>
          <p:nvPr>
            <p:ph type="sldImg"/>
          </p:nvPr>
        </p:nvSpPr>
        <p:spPr bwMode="auto"/>
      </p:sp>
      <p:sp>
        <p:nvSpPr>
          <p:cNvPr id="1484227788" name="Notes Placeholder 2"/>
          <p:cNvSpPr>
            <a:spLocks noGrp="1"/>
          </p:cNvSpPr>
          <p:nvPr>
            <p:ph type="body" idx="1"/>
          </p:nvPr>
        </p:nvSpPr>
        <p:spPr bwMode="auto"/>
        <p:txBody>
          <a:bodyPr/>
          <a:lstStyle/>
          <a:p>
            <a:pPr>
              <a:defRPr/>
            </a:pPr>
            <a:endParaRPr/>
          </a:p>
        </p:txBody>
      </p:sp>
      <p:sp>
        <p:nvSpPr>
          <p:cNvPr id="905813191" name="Slide Number Placeholder 3"/>
          <p:cNvSpPr>
            <a:spLocks noGrp="1"/>
          </p:cNvSpPr>
          <p:nvPr>
            <p:ph type="sldNum" sz="quarter" idx="10"/>
          </p:nvPr>
        </p:nvSpPr>
        <p:spPr bwMode="auto"/>
        <p:txBody>
          <a:bodyPr/>
          <a:lstStyle/>
          <a:p>
            <a:pPr>
              <a:defRPr/>
            </a:pPr>
            <a:fld id="{643EC132-5F16-3701-D01A-AFCA28BECE98}" type="slidenum">
              <a:rPr/>
              <a:t>24</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77447849" name="Slide Image Placeholder 1"/>
          <p:cNvSpPr>
            <a:spLocks noChangeAspect="1" noGrp="1" noRot="1"/>
          </p:cNvSpPr>
          <p:nvPr>
            <p:ph type="sldImg"/>
          </p:nvPr>
        </p:nvSpPr>
        <p:spPr bwMode="auto"/>
      </p:sp>
      <p:sp>
        <p:nvSpPr>
          <p:cNvPr id="1422859989" name="Notes Placeholder 2"/>
          <p:cNvSpPr>
            <a:spLocks noGrp="1"/>
          </p:cNvSpPr>
          <p:nvPr>
            <p:ph type="body" idx="1"/>
          </p:nvPr>
        </p:nvSpPr>
        <p:spPr bwMode="auto"/>
        <p:txBody>
          <a:bodyPr/>
          <a:lstStyle/>
          <a:p>
            <a:pPr>
              <a:defRPr/>
            </a:pPr>
            <a:endParaRPr/>
          </a:p>
        </p:txBody>
      </p:sp>
      <p:sp>
        <p:nvSpPr>
          <p:cNvPr id="1312267021" name="Slide Number Placeholder 3"/>
          <p:cNvSpPr>
            <a:spLocks noGrp="1"/>
          </p:cNvSpPr>
          <p:nvPr>
            <p:ph type="sldNum" sz="quarter" idx="10"/>
          </p:nvPr>
        </p:nvSpPr>
        <p:spPr bwMode="auto"/>
        <p:txBody>
          <a:bodyPr/>
          <a:lstStyle/>
          <a:p>
            <a:pPr>
              <a:defRPr/>
            </a:pPr>
            <a:fld id="{4909891D-D080-15FA-B942-8D3F4B233E65}" type="slidenum">
              <a:rPr/>
              <a:t>25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86830615" name="Slide Image Placeholder 1"/>
          <p:cNvSpPr>
            <a:spLocks noChangeAspect="1" noGrp="1" noRot="1"/>
          </p:cNvSpPr>
          <p:nvPr>
            <p:ph type="sldImg"/>
          </p:nvPr>
        </p:nvSpPr>
        <p:spPr bwMode="auto"/>
      </p:sp>
      <p:sp>
        <p:nvSpPr>
          <p:cNvPr id="394172584" name="Notes Placeholder 2"/>
          <p:cNvSpPr>
            <a:spLocks noGrp="1"/>
          </p:cNvSpPr>
          <p:nvPr>
            <p:ph type="body" idx="1"/>
          </p:nvPr>
        </p:nvSpPr>
        <p:spPr bwMode="auto"/>
        <p:txBody>
          <a:bodyPr/>
          <a:lstStyle/>
          <a:p>
            <a:pPr>
              <a:defRPr/>
            </a:pPr>
            <a:endParaRPr/>
          </a:p>
        </p:txBody>
      </p:sp>
      <p:sp>
        <p:nvSpPr>
          <p:cNvPr id="1892624241" name="Slide Number Placeholder 3"/>
          <p:cNvSpPr>
            <a:spLocks noGrp="1"/>
          </p:cNvSpPr>
          <p:nvPr>
            <p:ph type="sldNum" sz="quarter" idx="10"/>
          </p:nvPr>
        </p:nvSpPr>
        <p:spPr bwMode="auto"/>
        <p:txBody>
          <a:bodyPr/>
          <a:lstStyle/>
          <a:p>
            <a:pPr>
              <a:defRPr/>
            </a:pPr>
            <a:fld id="{C06D20A4-8D8C-F114-2C0C-2D9FC204A080}" type="slidenum">
              <a:rPr/>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3489113" name="Slide Image Placeholder 1"/>
          <p:cNvSpPr>
            <a:spLocks noChangeAspect="1" noGrp="1" noRot="1"/>
          </p:cNvSpPr>
          <p:nvPr>
            <p:ph type="sldImg"/>
          </p:nvPr>
        </p:nvSpPr>
        <p:spPr bwMode="auto"/>
      </p:sp>
      <p:sp>
        <p:nvSpPr>
          <p:cNvPr id="335675744" name="Notes Placeholder 2"/>
          <p:cNvSpPr>
            <a:spLocks noGrp="1"/>
          </p:cNvSpPr>
          <p:nvPr>
            <p:ph type="body" idx="1"/>
          </p:nvPr>
        </p:nvSpPr>
        <p:spPr bwMode="auto"/>
        <p:txBody>
          <a:bodyPr/>
          <a:lstStyle/>
          <a:p>
            <a:pPr>
              <a:defRPr/>
            </a:pPr>
            <a:endParaRPr/>
          </a:p>
        </p:txBody>
      </p:sp>
      <p:sp>
        <p:nvSpPr>
          <p:cNvPr id="433778963" name="Slide Number Placeholder 3"/>
          <p:cNvSpPr>
            <a:spLocks noGrp="1"/>
          </p:cNvSpPr>
          <p:nvPr>
            <p:ph type="sldNum" sz="quarter" idx="10"/>
          </p:nvPr>
        </p:nvSpPr>
        <p:spPr bwMode="auto"/>
        <p:txBody>
          <a:bodyPr/>
          <a:lstStyle/>
          <a:p>
            <a:pPr>
              <a:defRPr/>
            </a:pPr>
            <a:fld id="{62BE9BCF-7044-EAB0-76DC-D828ED394CED}" type="slidenum">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01070295" name="Slide Image Placeholder 1"/>
          <p:cNvSpPr>
            <a:spLocks noChangeAspect="1" noGrp="1" noRot="1"/>
          </p:cNvSpPr>
          <p:nvPr>
            <p:ph type="sldImg"/>
          </p:nvPr>
        </p:nvSpPr>
        <p:spPr bwMode="auto"/>
      </p:sp>
      <p:sp>
        <p:nvSpPr>
          <p:cNvPr id="1630919295" name="Notes Placeholder 2"/>
          <p:cNvSpPr>
            <a:spLocks noGrp="1"/>
          </p:cNvSpPr>
          <p:nvPr>
            <p:ph type="body" idx="1"/>
          </p:nvPr>
        </p:nvSpPr>
        <p:spPr bwMode="auto"/>
        <p:txBody>
          <a:bodyPr/>
          <a:lstStyle/>
          <a:p>
            <a:pPr>
              <a:defRPr/>
            </a:pPr>
            <a:endParaRPr/>
          </a:p>
        </p:txBody>
      </p:sp>
      <p:sp>
        <p:nvSpPr>
          <p:cNvPr id="410656885" name="Slide Number Placeholder 3"/>
          <p:cNvSpPr>
            <a:spLocks noGrp="1"/>
          </p:cNvSpPr>
          <p:nvPr>
            <p:ph type="sldNum" sz="quarter" idx="10"/>
          </p:nvPr>
        </p:nvSpPr>
        <p:spPr bwMode="auto"/>
        <p:txBody>
          <a:bodyPr/>
          <a:lstStyle/>
          <a:p>
            <a:pPr>
              <a:defRPr/>
            </a:pPr>
            <a:fld id="{BF2080B5-6DE8-2008-F487-774713C8E238}" type="slidenum">
              <a:rPr/>
              <a:t>27</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43545291" name="Slide Image Placeholder 1"/>
          <p:cNvSpPr>
            <a:spLocks noChangeAspect="1" noGrp="1" noRot="1"/>
          </p:cNvSpPr>
          <p:nvPr>
            <p:ph type="sldImg"/>
          </p:nvPr>
        </p:nvSpPr>
        <p:spPr bwMode="auto"/>
      </p:sp>
      <p:sp>
        <p:nvSpPr>
          <p:cNvPr id="838914045" name="Notes Placeholder 2"/>
          <p:cNvSpPr>
            <a:spLocks noGrp="1"/>
          </p:cNvSpPr>
          <p:nvPr>
            <p:ph type="body" idx="1"/>
          </p:nvPr>
        </p:nvSpPr>
        <p:spPr bwMode="auto"/>
        <p:txBody>
          <a:bodyPr/>
          <a:lstStyle/>
          <a:p>
            <a:pPr>
              <a:defRPr/>
            </a:pPr>
            <a:endParaRPr/>
          </a:p>
        </p:txBody>
      </p:sp>
      <p:sp>
        <p:nvSpPr>
          <p:cNvPr id="475115096" name="Slide Number Placeholder 3"/>
          <p:cNvSpPr>
            <a:spLocks noGrp="1"/>
          </p:cNvSpPr>
          <p:nvPr>
            <p:ph type="sldNum" sz="quarter" idx="10"/>
          </p:nvPr>
        </p:nvSpPr>
        <p:spPr bwMode="auto"/>
        <p:txBody>
          <a:bodyPr/>
          <a:lstStyle/>
          <a:p>
            <a:pPr>
              <a:defRPr/>
            </a:pPr>
            <a:fld id="{E46511F5-CE01-D1FE-B961-80D81BF79BEF}" type="slidenum">
              <a:rPr/>
              <a:t>28</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17259712" name="Slide Image Placeholder 1"/>
          <p:cNvSpPr>
            <a:spLocks noChangeAspect="1" noGrp="1" noRot="1"/>
          </p:cNvSpPr>
          <p:nvPr>
            <p:ph type="sldImg"/>
          </p:nvPr>
        </p:nvSpPr>
        <p:spPr bwMode="auto"/>
      </p:sp>
      <p:sp>
        <p:nvSpPr>
          <p:cNvPr id="1592895377" name="Notes Placeholder 2"/>
          <p:cNvSpPr>
            <a:spLocks noGrp="1"/>
          </p:cNvSpPr>
          <p:nvPr>
            <p:ph type="body" idx="1"/>
          </p:nvPr>
        </p:nvSpPr>
        <p:spPr bwMode="auto"/>
        <p:txBody>
          <a:bodyPr/>
          <a:lstStyle/>
          <a:p>
            <a:pPr>
              <a:defRPr/>
            </a:pPr>
            <a:endParaRPr/>
          </a:p>
        </p:txBody>
      </p:sp>
      <p:sp>
        <p:nvSpPr>
          <p:cNvPr id="1307683132" name="Slide Number Placeholder 3"/>
          <p:cNvSpPr>
            <a:spLocks noGrp="1"/>
          </p:cNvSpPr>
          <p:nvPr>
            <p:ph type="sldNum" sz="quarter" idx="10"/>
          </p:nvPr>
        </p:nvSpPr>
        <p:spPr bwMode="auto"/>
        <p:txBody>
          <a:bodyPr/>
          <a:lstStyle/>
          <a:p>
            <a:pPr>
              <a:defRPr/>
            </a:pPr>
            <a:fld id="{32580893-B197-D193-74B1-D495111EE0B7}" type="slidenum">
              <a:rPr/>
              <a:t>29</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303211" name="Slide Image Placeholder 1"/>
          <p:cNvSpPr>
            <a:spLocks noChangeAspect="1" noGrp="1" noRot="1"/>
          </p:cNvSpPr>
          <p:nvPr>
            <p:ph type="sldImg"/>
          </p:nvPr>
        </p:nvSpPr>
        <p:spPr bwMode="auto"/>
      </p:sp>
      <p:sp>
        <p:nvSpPr>
          <p:cNvPr id="1748237694" name="Notes Placeholder 2"/>
          <p:cNvSpPr>
            <a:spLocks noGrp="1"/>
          </p:cNvSpPr>
          <p:nvPr>
            <p:ph type="body" idx="1"/>
          </p:nvPr>
        </p:nvSpPr>
        <p:spPr bwMode="auto"/>
        <p:txBody>
          <a:bodyPr/>
          <a:lstStyle/>
          <a:p>
            <a:pPr>
              <a:defRPr/>
            </a:pPr>
            <a:endParaRPr/>
          </a:p>
        </p:txBody>
      </p:sp>
      <p:sp>
        <p:nvSpPr>
          <p:cNvPr id="1129144515" name="Slide Number Placeholder 3"/>
          <p:cNvSpPr>
            <a:spLocks noGrp="1"/>
          </p:cNvSpPr>
          <p:nvPr>
            <p:ph type="sldNum" sz="quarter" idx="10"/>
          </p:nvPr>
        </p:nvSpPr>
        <p:spPr bwMode="auto"/>
        <p:txBody>
          <a:bodyPr/>
          <a:lstStyle/>
          <a:p>
            <a:pPr>
              <a:defRPr/>
            </a:pPr>
            <a:fld id="{88EC4EF7-67E8-5908-4C87-F5DC5441AA0D}" type="slidenum">
              <a:rPr/>
              <a:t>30</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4706685" name="Slide Image Placeholder 1"/>
          <p:cNvSpPr>
            <a:spLocks noChangeAspect="1" noGrp="1" noRot="1"/>
          </p:cNvSpPr>
          <p:nvPr>
            <p:ph type="sldImg"/>
          </p:nvPr>
        </p:nvSpPr>
        <p:spPr bwMode="auto"/>
      </p:sp>
      <p:sp>
        <p:nvSpPr>
          <p:cNvPr id="716791437" name="Notes Placeholder 2"/>
          <p:cNvSpPr>
            <a:spLocks noGrp="1"/>
          </p:cNvSpPr>
          <p:nvPr>
            <p:ph type="body" idx="1"/>
          </p:nvPr>
        </p:nvSpPr>
        <p:spPr bwMode="auto"/>
        <p:txBody>
          <a:bodyPr/>
          <a:lstStyle/>
          <a:p>
            <a:pPr>
              <a:defRPr/>
            </a:pPr>
            <a:endParaRPr/>
          </a:p>
        </p:txBody>
      </p:sp>
      <p:sp>
        <p:nvSpPr>
          <p:cNvPr id="942898008" name="Slide Number Placeholder 3"/>
          <p:cNvSpPr>
            <a:spLocks noGrp="1"/>
          </p:cNvSpPr>
          <p:nvPr>
            <p:ph type="sldNum" sz="quarter" idx="10"/>
          </p:nvPr>
        </p:nvSpPr>
        <p:spPr bwMode="auto"/>
        <p:txBody>
          <a:bodyPr/>
          <a:lstStyle/>
          <a:p>
            <a:pPr>
              <a:defRPr/>
            </a:pPr>
            <a:fld id="{F781487E-757D-D8E6-41E4-71DA98517F66}" type="slidenum">
              <a:rPr/>
              <a:t>31</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54372275" name="Slide Image Placeholder 1"/>
          <p:cNvSpPr>
            <a:spLocks noChangeAspect="1" noGrp="1" noRot="1"/>
          </p:cNvSpPr>
          <p:nvPr>
            <p:ph type="sldImg"/>
          </p:nvPr>
        </p:nvSpPr>
        <p:spPr bwMode="auto"/>
      </p:sp>
      <p:sp>
        <p:nvSpPr>
          <p:cNvPr id="370171261" name="Notes Placeholder 2"/>
          <p:cNvSpPr>
            <a:spLocks noGrp="1"/>
          </p:cNvSpPr>
          <p:nvPr>
            <p:ph type="body" idx="1"/>
          </p:nvPr>
        </p:nvSpPr>
        <p:spPr bwMode="auto"/>
        <p:txBody>
          <a:bodyPr/>
          <a:lstStyle/>
          <a:p>
            <a:pPr>
              <a:defRPr/>
            </a:pPr>
            <a:endParaRPr/>
          </a:p>
        </p:txBody>
      </p:sp>
      <p:sp>
        <p:nvSpPr>
          <p:cNvPr id="1002345382" name="Slide Number Placeholder 3"/>
          <p:cNvSpPr>
            <a:spLocks noGrp="1"/>
          </p:cNvSpPr>
          <p:nvPr>
            <p:ph type="sldNum" sz="quarter" idx="10"/>
          </p:nvPr>
        </p:nvSpPr>
        <p:spPr bwMode="auto"/>
        <p:txBody>
          <a:bodyPr/>
          <a:lstStyle/>
          <a:p>
            <a:pPr>
              <a:defRPr/>
            </a:pPr>
            <a:fld id="{61F35454-5887-CF12-1D2F-F772290BC73E}" type="slidenum">
              <a:rPr/>
              <a:t>32</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48668746" name="Slide Image Placeholder 1"/>
          <p:cNvSpPr>
            <a:spLocks noChangeAspect="1" noGrp="1" noRot="1"/>
          </p:cNvSpPr>
          <p:nvPr>
            <p:ph type="sldImg"/>
          </p:nvPr>
        </p:nvSpPr>
        <p:spPr bwMode="auto"/>
      </p:sp>
      <p:sp>
        <p:nvSpPr>
          <p:cNvPr id="801101007" name="Notes Placeholder 2"/>
          <p:cNvSpPr>
            <a:spLocks noGrp="1"/>
          </p:cNvSpPr>
          <p:nvPr>
            <p:ph type="body" idx="1"/>
          </p:nvPr>
        </p:nvSpPr>
        <p:spPr bwMode="auto"/>
        <p:txBody>
          <a:bodyPr/>
          <a:lstStyle/>
          <a:p>
            <a:pPr>
              <a:defRPr/>
            </a:pPr>
            <a:endParaRPr/>
          </a:p>
        </p:txBody>
      </p:sp>
      <p:sp>
        <p:nvSpPr>
          <p:cNvPr id="996835901" name="Slide Number Placeholder 3"/>
          <p:cNvSpPr>
            <a:spLocks noGrp="1"/>
          </p:cNvSpPr>
          <p:nvPr>
            <p:ph type="sldNum" sz="quarter" idx="10"/>
          </p:nvPr>
        </p:nvSpPr>
        <p:spPr bwMode="auto"/>
        <p:txBody>
          <a:bodyPr/>
          <a:lstStyle/>
          <a:p>
            <a:pPr>
              <a:defRPr/>
            </a:pPr>
            <a:fld id="{9481CB58-B6EA-CD4E-E4F0-93CC91E19F9F}" type="slidenum">
              <a:rPr/>
              <a:t>33</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85408949" name="Slide Image Placeholder 1"/>
          <p:cNvSpPr>
            <a:spLocks noChangeAspect="1" noGrp="1" noRot="1"/>
          </p:cNvSpPr>
          <p:nvPr>
            <p:ph type="sldImg"/>
          </p:nvPr>
        </p:nvSpPr>
        <p:spPr bwMode="auto"/>
      </p:sp>
      <p:sp>
        <p:nvSpPr>
          <p:cNvPr id="2049053410" name="Notes Placeholder 2"/>
          <p:cNvSpPr>
            <a:spLocks noGrp="1"/>
          </p:cNvSpPr>
          <p:nvPr>
            <p:ph type="body" idx="1"/>
          </p:nvPr>
        </p:nvSpPr>
        <p:spPr bwMode="auto"/>
        <p:txBody>
          <a:bodyPr/>
          <a:lstStyle/>
          <a:p>
            <a:pPr>
              <a:defRPr/>
            </a:pPr>
            <a:endParaRPr/>
          </a:p>
        </p:txBody>
      </p:sp>
      <p:sp>
        <p:nvSpPr>
          <p:cNvPr id="66650567" name="Slide Number Placeholder 3"/>
          <p:cNvSpPr>
            <a:spLocks noGrp="1"/>
          </p:cNvSpPr>
          <p:nvPr>
            <p:ph type="sldNum" sz="quarter" idx="10"/>
          </p:nvPr>
        </p:nvSpPr>
        <p:spPr bwMode="auto"/>
        <p:txBody>
          <a:bodyPr/>
          <a:lstStyle/>
          <a:p>
            <a:pPr>
              <a:defRPr/>
            </a:pPr>
            <a:fld id="{A53A7F45-8E26-70CE-756E-34725F81FB90}" type="slidenum">
              <a:rPr/>
              <a:t>34</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67821982" name="Slide Image Placeholder 1"/>
          <p:cNvSpPr>
            <a:spLocks noChangeAspect="1" noGrp="1" noRot="1"/>
          </p:cNvSpPr>
          <p:nvPr>
            <p:ph type="sldImg"/>
          </p:nvPr>
        </p:nvSpPr>
        <p:spPr bwMode="auto"/>
      </p:sp>
      <p:sp>
        <p:nvSpPr>
          <p:cNvPr id="71967289" name="Notes Placeholder 2"/>
          <p:cNvSpPr>
            <a:spLocks noGrp="1"/>
          </p:cNvSpPr>
          <p:nvPr>
            <p:ph type="body" idx="1"/>
          </p:nvPr>
        </p:nvSpPr>
        <p:spPr bwMode="auto"/>
        <p:txBody>
          <a:bodyPr/>
          <a:lstStyle/>
          <a:p>
            <a:pPr>
              <a:defRPr/>
            </a:pPr>
            <a:endParaRPr/>
          </a:p>
        </p:txBody>
      </p:sp>
      <p:sp>
        <p:nvSpPr>
          <p:cNvPr id="2015376135" name="Slide Number Placeholder 3"/>
          <p:cNvSpPr>
            <a:spLocks noGrp="1"/>
          </p:cNvSpPr>
          <p:nvPr>
            <p:ph type="sldNum" sz="quarter" idx="10"/>
          </p:nvPr>
        </p:nvSpPr>
        <p:spPr bwMode="auto"/>
        <p:txBody>
          <a:bodyPr/>
          <a:lstStyle/>
          <a:p>
            <a:pPr>
              <a:defRPr/>
            </a:pPr>
            <a:fld id="{7B564558-7468-9174-8C81-E0067C10C90C}" type="slidenum">
              <a:rPr/>
              <a:t>35</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87928035" name="Slide Image Placeholder 1"/>
          <p:cNvSpPr>
            <a:spLocks noChangeAspect="1" noGrp="1" noRot="1"/>
          </p:cNvSpPr>
          <p:nvPr>
            <p:ph type="sldImg"/>
          </p:nvPr>
        </p:nvSpPr>
        <p:spPr bwMode="auto"/>
      </p:sp>
      <p:sp>
        <p:nvSpPr>
          <p:cNvPr id="143810178" name="Notes Placeholder 2"/>
          <p:cNvSpPr>
            <a:spLocks noGrp="1"/>
          </p:cNvSpPr>
          <p:nvPr>
            <p:ph type="body" idx="1"/>
          </p:nvPr>
        </p:nvSpPr>
        <p:spPr bwMode="auto"/>
        <p:txBody>
          <a:bodyPr/>
          <a:lstStyle/>
          <a:p>
            <a:pPr>
              <a:defRPr/>
            </a:pPr>
            <a:endParaRPr/>
          </a:p>
        </p:txBody>
      </p:sp>
      <p:sp>
        <p:nvSpPr>
          <p:cNvPr id="217090194" name="Slide Number Placeholder 3"/>
          <p:cNvSpPr>
            <a:spLocks noGrp="1"/>
          </p:cNvSpPr>
          <p:nvPr>
            <p:ph type="sldNum" sz="quarter" idx="10"/>
          </p:nvPr>
        </p:nvSpPr>
        <p:spPr bwMode="auto"/>
        <p:txBody>
          <a:bodyPr/>
          <a:lstStyle/>
          <a:p>
            <a:pPr>
              <a:defRPr/>
            </a:pPr>
            <a:fld id="{56604AEC-74FA-D46E-A1D5-F51800E1A866}" type="slidenum">
              <a:rPr/>
              <a:t>36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76482839" name="Slide Image Placeholder 1"/>
          <p:cNvSpPr>
            <a:spLocks noChangeAspect="1" noGrp="1" noRot="1"/>
          </p:cNvSpPr>
          <p:nvPr>
            <p:ph type="sldImg"/>
          </p:nvPr>
        </p:nvSpPr>
        <p:spPr bwMode="auto"/>
      </p:sp>
      <p:sp>
        <p:nvSpPr>
          <p:cNvPr id="1424927918" name="Notes Placeholder 2"/>
          <p:cNvSpPr>
            <a:spLocks noGrp="1"/>
          </p:cNvSpPr>
          <p:nvPr>
            <p:ph type="body" idx="1"/>
          </p:nvPr>
        </p:nvSpPr>
        <p:spPr bwMode="auto"/>
        <p:txBody>
          <a:bodyPr/>
          <a:lstStyle/>
          <a:p>
            <a:pPr>
              <a:defRPr/>
            </a:pPr>
            <a:endParaRPr/>
          </a:p>
        </p:txBody>
      </p:sp>
      <p:sp>
        <p:nvSpPr>
          <p:cNvPr id="1631745345" name="Slide Number Placeholder 3"/>
          <p:cNvSpPr>
            <a:spLocks noGrp="1"/>
          </p:cNvSpPr>
          <p:nvPr>
            <p:ph type="sldNum" sz="quarter" idx="10"/>
          </p:nvPr>
        </p:nvSpPr>
        <p:spPr bwMode="auto"/>
        <p:txBody>
          <a:bodyPr/>
          <a:lstStyle/>
          <a:p>
            <a:pPr>
              <a:defRPr/>
            </a:pPr>
            <a:fld id="{677D3FF4-5F37-C03C-5BCB-0B652CDD1DFF}" type="slidenum">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96589289" name="Slide Image Placeholder 1"/>
          <p:cNvSpPr>
            <a:spLocks noChangeAspect="1" noGrp="1" noRot="1"/>
          </p:cNvSpPr>
          <p:nvPr>
            <p:ph type="sldImg"/>
          </p:nvPr>
        </p:nvSpPr>
        <p:spPr bwMode="auto"/>
      </p:sp>
      <p:sp>
        <p:nvSpPr>
          <p:cNvPr id="102866345" name="Notes Placeholder 2"/>
          <p:cNvSpPr>
            <a:spLocks noGrp="1"/>
          </p:cNvSpPr>
          <p:nvPr>
            <p:ph type="body" idx="1"/>
          </p:nvPr>
        </p:nvSpPr>
        <p:spPr bwMode="auto"/>
        <p:txBody>
          <a:bodyPr/>
          <a:lstStyle/>
          <a:p>
            <a:pPr>
              <a:defRPr/>
            </a:pPr>
            <a:endParaRPr/>
          </a:p>
        </p:txBody>
      </p:sp>
      <p:sp>
        <p:nvSpPr>
          <p:cNvPr id="881452358" name="Slide Number Placeholder 3"/>
          <p:cNvSpPr>
            <a:spLocks noGrp="1"/>
          </p:cNvSpPr>
          <p:nvPr>
            <p:ph type="sldNum" sz="quarter" idx="10"/>
          </p:nvPr>
        </p:nvSpPr>
        <p:spPr bwMode="auto"/>
        <p:txBody>
          <a:bodyPr/>
          <a:lstStyle/>
          <a:p>
            <a:pPr>
              <a:defRPr/>
            </a:pPr>
            <a:fld id="{26696F5A-6D1C-BD6D-F85B-D07F016A6182}" type="slidenum">
              <a:rPr/>
              <a:t>37</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12576" name="Slide Image Placeholder 1"/>
          <p:cNvSpPr>
            <a:spLocks noChangeAspect="1" noGrp="1" noRot="1"/>
          </p:cNvSpPr>
          <p:nvPr>
            <p:ph type="sldImg"/>
          </p:nvPr>
        </p:nvSpPr>
        <p:spPr bwMode="auto"/>
      </p:sp>
      <p:sp>
        <p:nvSpPr>
          <p:cNvPr id="370830265" name="Notes Placeholder 2"/>
          <p:cNvSpPr>
            <a:spLocks noGrp="1"/>
          </p:cNvSpPr>
          <p:nvPr>
            <p:ph type="body" idx="1"/>
          </p:nvPr>
        </p:nvSpPr>
        <p:spPr bwMode="auto"/>
        <p:txBody>
          <a:bodyPr/>
          <a:lstStyle/>
          <a:p>
            <a:pPr>
              <a:defRPr/>
            </a:pPr>
            <a:endParaRPr/>
          </a:p>
        </p:txBody>
      </p:sp>
      <p:sp>
        <p:nvSpPr>
          <p:cNvPr id="807791555" name="Slide Number Placeholder 3"/>
          <p:cNvSpPr>
            <a:spLocks noGrp="1"/>
          </p:cNvSpPr>
          <p:nvPr>
            <p:ph type="sldNum" sz="quarter" idx="10"/>
          </p:nvPr>
        </p:nvSpPr>
        <p:spPr bwMode="auto"/>
        <p:txBody>
          <a:bodyPr/>
          <a:lstStyle/>
          <a:p>
            <a:pPr>
              <a:defRPr/>
            </a:pPr>
            <a:fld id="{7A2114A0-775F-0E08-CC24-BB2FBE12B6E6}" type="slidenum">
              <a:rPr/>
              <a:t>38</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83960962" name="Slide Image Placeholder 1"/>
          <p:cNvSpPr>
            <a:spLocks noChangeAspect="1" noGrp="1" noRot="1"/>
          </p:cNvSpPr>
          <p:nvPr>
            <p:ph type="sldImg"/>
          </p:nvPr>
        </p:nvSpPr>
        <p:spPr bwMode="auto"/>
      </p:sp>
      <p:sp>
        <p:nvSpPr>
          <p:cNvPr id="1849790349" name="Notes Placeholder 2"/>
          <p:cNvSpPr>
            <a:spLocks noGrp="1"/>
          </p:cNvSpPr>
          <p:nvPr>
            <p:ph type="body" idx="1"/>
          </p:nvPr>
        </p:nvSpPr>
        <p:spPr bwMode="auto"/>
        <p:txBody>
          <a:bodyPr/>
          <a:lstStyle/>
          <a:p>
            <a:pPr>
              <a:defRPr/>
            </a:pPr>
            <a:endParaRPr/>
          </a:p>
        </p:txBody>
      </p:sp>
      <p:sp>
        <p:nvSpPr>
          <p:cNvPr id="2067930990" name="Slide Number Placeholder 3"/>
          <p:cNvSpPr>
            <a:spLocks noGrp="1"/>
          </p:cNvSpPr>
          <p:nvPr>
            <p:ph type="sldNum" sz="quarter" idx="10"/>
          </p:nvPr>
        </p:nvSpPr>
        <p:spPr bwMode="auto"/>
        <p:txBody>
          <a:bodyPr/>
          <a:lstStyle/>
          <a:p>
            <a:pPr>
              <a:defRPr/>
            </a:pPr>
            <a:fld id="{BD3DC51B-86BF-7938-963B-B3FF0C899036}" type="slidenum">
              <a:rPr/>
              <a:t>39</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13023142" name="Slide Image Placeholder 1"/>
          <p:cNvSpPr>
            <a:spLocks noChangeAspect="1" noGrp="1" noRot="1"/>
          </p:cNvSpPr>
          <p:nvPr>
            <p:ph type="sldImg"/>
          </p:nvPr>
        </p:nvSpPr>
        <p:spPr bwMode="auto"/>
      </p:sp>
      <p:sp>
        <p:nvSpPr>
          <p:cNvPr id="804732903" name="Notes Placeholder 2"/>
          <p:cNvSpPr>
            <a:spLocks noGrp="1"/>
          </p:cNvSpPr>
          <p:nvPr>
            <p:ph type="body" idx="1"/>
          </p:nvPr>
        </p:nvSpPr>
        <p:spPr bwMode="auto"/>
        <p:txBody>
          <a:bodyPr/>
          <a:lstStyle/>
          <a:p>
            <a:pPr>
              <a:defRPr/>
            </a:pPr>
            <a:endParaRPr/>
          </a:p>
        </p:txBody>
      </p:sp>
      <p:sp>
        <p:nvSpPr>
          <p:cNvPr id="678666399" name="Slide Number Placeholder 3"/>
          <p:cNvSpPr>
            <a:spLocks noGrp="1"/>
          </p:cNvSpPr>
          <p:nvPr>
            <p:ph type="sldNum" sz="quarter" idx="10"/>
          </p:nvPr>
        </p:nvSpPr>
        <p:spPr bwMode="auto"/>
        <p:txBody>
          <a:bodyPr/>
          <a:lstStyle/>
          <a:p>
            <a:pPr>
              <a:defRPr/>
            </a:pPr>
            <a:fld id="{546FD847-7AC7-7E74-7135-5A18C4DBAB86}" type="slidenum">
              <a:rPr/>
              <a:t>40</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92145404" name="Slide Image Placeholder 1"/>
          <p:cNvSpPr>
            <a:spLocks noChangeAspect="1" noGrp="1" noRot="1"/>
          </p:cNvSpPr>
          <p:nvPr>
            <p:ph type="sldImg"/>
          </p:nvPr>
        </p:nvSpPr>
        <p:spPr bwMode="auto"/>
      </p:sp>
      <p:sp>
        <p:nvSpPr>
          <p:cNvPr id="530992457" name="Notes Placeholder 2"/>
          <p:cNvSpPr>
            <a:spLocks noGrp="1"/>
          </p:cNvSpPr>
          <p:nvPr>
            <p:ph type="body" idx="1"/>
          </p:nvPr>
        </p:nvSpPr>
        <p:spPr bwMode="auto"/>
        <p:txBody>
          <a:bodyPr/>
          <a:lstStyle/>
          <a:p>
            <a:pPr>
              <a:defRPr/>
            </a:pPr>
            <a:endParaRPr/>
          </a:p>
        </p:txBody>
      </p:sp>
      <p:sp>
        <p:nvSpPr>
          <p:cNvPr id="2101514112" name="Slide Number Placeholder 3"/>
          <p:cNvSpPr>
            <a:spLocks noGrp="1"/>
          </p:cNvSpPr>
          <p:nvPr>
            <p:ph type="sldNum" sz="quarter" idx="10"/>
          </p:nvPr>
        </p:nvSpPr>
        <p:spPr bwMode="auto"/>
        <p:txBody>
          <a:bodyPr/>
          <a:lstStyle/>
          <a:p>
            <a:pPr>
              <a:defRPr/>
            </a:pPr>
            <a:fld id="{FD494E57-F48F-320B-3FEB-327CF3FE4913}" type="slidenum">
              <a:rPr/>
              <a:t>41</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75657750" name="Slide Image Placeholder 1"/>
          <p:cNvSpPr>
            <a:spLocks noChangeAspect="1" noGrp="1" noRot="1"/>
          </p:cNvSpPr>
          <p:nvPr>
            <p:ph type="sldImg"/>
          </p:nvPr>
        </p:nvSpPr>
        <p:spPr bwMode="auto"/>
      </p:sp>
      <p:sp>
        <p:nvSpPr>
          <p:cNvPr id="269804936" name="Notes Placeholder 2"/>
          <p:cNvSpPr>
            <a:spLocks noGrp="1"/>
          </p:cNvSpPr>
          <p:nvPr>
            <p:ph type="body" idx="1"/>
          </p:nvPr>
        </p:nvSpPr>
        <p:spPr bwMode="auto"/>
        <p:txBody>
          <a:bodyPr/>
          <a:lstStyle/>
          <a:p>
            <a:pPr>
              <a:defRPr/>
            </a:pPr>
            <a:endParaRPr/>
          </a:p>
        </p:txBody>
      </p:sp>
      <p:sp>
        <p:nvSpPr>
          <p:cNvPr id="1882817201" name="Slide Number Placeholder 3"/>
          <p:cNvSpPr>
            <a:spLocks noGrp="1"/>
          </p:cNvSpPr>
          <p:nvPr>
            <p:ph type="sldNum" sz="quarter" idx="10"/>
          </p:nvPr>
        </p:nvSpPr>
        <p:spPr bwMode="auto"/>
        <p:txBody>
          <a:bodyPr/>
          <a:lstStyle/>
          <a:p>
            <a:pPr>
              <a:defRPr/>
            </a:pPr>
            <a:fld id="{5925C1A9-BB85-C0F2-5120-651BA8E01BF1}" type="slidenum">
              <a:rPr/>
              <a:t>42</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51966841" name="Slide Image Placeholder 1"/>
          <p:cNvSpPr>
            <a:spLocks noChangeAspect="1" noGrp="1" noRot="1"/>
          </p:cNvSpPr>
          <p:nvPr>
            <p:ph type="sldImg"/>
          </p:nvPr>
        </p:nvSpPr>
        <p:spPr bwMode="auto"/>
      </p:sp>
      <p:sp>
        <p:nvSpPr>
          <p:cNvPr id="266717584" name="Notes Placeholder 2"/>
          <p:cNvSpPr>
            <a:spLocks noGrp="1"/>
          </p:cNvSpPr>
          <p:nvPr>
            <p:ph type="body" idx="1"/>
          </p:nvPr>
        </p:nvSpPr>
        <p:spPr bwMode="auto"/>
        <p:txBody>
          <a:bodyPr/>
          <a:lstStyle/>
          <a:p>
            <a:pPr>
              <a:defRPr/>
            </a:pPr>
            <a:endParaRPr/>
          </a:p>
        </p:txBody>
      </p:sp>
      <p:sp>
        <p:nvSpPr>
          <p:cNvPr id="1566589333" name="Slide Number Placeholder 3"/>
          <p:cNvSpPr>
            <a:spLocks noGrp="1"/>
          </p:cNvSpPr>
          <p:nvPr>
            <p:ph type="sldNum" sz="quarter" idx="10"/>
          </p:nvPr>
        </p:nvSpPr>
        <p:spPr bwMode="auto"/>
        <p:txBody>
          <a:bodyPr/>
          <a:lstStyle/>
          <a:p>
            <a:pPr>
              <a:defRPr/>
            </a:pPr>
            <a:fld id="{F66347E2-D33C-0983-24CF-435251E6A1B8}" type="slidenum">
              <a:rPr/>
              <a:t>43</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70838162" name="Slide Image Placeholder 1"/>
          <p:cNvSpPr>
            <a:spLocks noChangeAspect="1" noGrp="1" noRot="1"/>
          </p:cNvSpPr>
          <p:nvPr>
            <p:ph type="sldImg"/>
          </p:nvPr>
        </p:nvSpPr>
        <p:spPr bwMode="auto"/>
      </p:sp>
      <p:sp>
        <p:nvSpPr>
          <p:cNvPr id="135918732" name="Notes Placeholder 2"/>
          <p:cNvSpPr>
            <a:spLocks noGrp="1"/>
          </p:cNvSpPr>
          <p:nvPr>
            <p:ph type="body" idx="1"/>
          </p:nvPr>
        </p:nvSpPr>
        <p:spPr bwMode="auto"/>
        <p:txBody>
          <a:bodyPr/>
          <a:lstStyle/>
          <a:p>
            <a:pPr>
              <a:defRPr/>
            </a:pPr>
            <a:endParaRPr/>
          </a:p>
        </p:txBody>
      </p:sp>
      <p:sp>
        <p:nvSpPr>
          <p:cNvPr id="830354141" name="Slide Number Placeholder 3"/>
          <p:cNvSpPr>
            <a:spLocks noGrp="1"/>
          </p:cNvSpPr>
          <p:nvPr>
            <p:ph type="sldNum" sz="quarter" idx="10"/>
          </p:nvPr>
        </p:nvSpPr>
        <p:spPr bwMode="auto"/>
        <p:txBody>
          <a:bodyPr/>
          <a:lstStyle/>
          <a:p>
            <a:pPr>
              <a:defRPr/>
            </a:pPr>
            <a:fld id="{C193677D-7379-11F4-F2FD-7443C6E5B92B}" type="slidenum">
              <a:rPr/>
              <a:t>44</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81878777" name="Slide Image Placeholder 1"/>
          <p:cNvSpPr>
            <a:spLocks noChangeAspect="1" noGrp="1" noRot="1"/>
          </p:cNvSpPr>
          <p:nvPr>
            <p:ph type="sldImg"/>
          </p:nvPr>
        </p:nvSpPr>
        <p:spPr bwMode="auto"/>
      </p:sp>
      <p:sp>
        <p:nvSpPr>
          <p:cNvPr id="1312418533" name="Notes Placeholder 2"/>
          <p:cNvSpPr>
            <a:spLocks noGrp="1"/>
          </p:cNvSpPr>
          <p:nvPr>
            <p:ph type="body" idx="1"/>
          </p:nvPr>
        </p:nvSpPr>
        <p:spPr bwMode="auto"/>
        <p:txBody>
          <a:bodyPr/>
          <a:lstStyle/>
          <a:p>
            <a:pPr>
              <a:defRPr/>
            </a:pPr>
            <a:endParaRPr/>
          </a:p>
        </p:txBody>
      </p:sp>
      <p:sp>
        <p:nvSpPr>
          <p:cNvPr id="532550271" name="Slide Number Placeholder 3"/>
          <p:cNvSpPr>
            <a:spLocks noGrp="1"/>
          </p:cNvSpPr>
          <p:nvPr>
            <p:ph type="sldNum" sz="quarter" idx="10"/>
          </p:nvPr>
        </p:nvSpPr>
        <p:spPr bwMode="auto"/>
        <p:txBody>
          <a:bodyPr/>
          <a:lstStyle/>
          <a:p>
            <a:pPr>
              <a:defRPr/>
            </a:pPr>
            <a:fld id="{A2DEE718-AA4E-56A9-50EA-1A7DEEE93C7C}" type="slidenum">
              <a:rPr/>
              <a:t>45</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8186269" name="Slide Image Placeholder 1"/>
          <p:cNvSpPr>
            <a:spLocks noChangeAspect="1" noGrp="1" noRot="1"/>
          </p:cNvSpPr>
          <p:nvPr>
            <p:ph type="sldImg"/>
          </p:nvPr>
        </p:nvSpPr>
        <p:spPr bwMode="auto"/>
      </p:sp>
      <p:sp>
        <p:nvSpPr>
          <p:cNvPr id="856325488" name="Notes Placeholder 2"/>
          <p:cNvSpPr>
            <a:spLocks noGrp="1"/>
          </p:cNvSpPr>
          <p:nvPr>
            <p:ph type="body" idx="1"/>
          </p:nvPr>
        </p:nvSpPr>
        <p:spPr bwMode="auto"/>
        <p:txBody>
          <a:bodyPr/>
          <a:lstStyle/>
          <a:p>
            <a:pPr>
              <a:defRPr/>
            </a:pPr>
            <a:endParaRPr lang="en-US"/>
          </a:p>
        </p:txBody>
      </p:sp>
      <p:sp>
        <p:nvSpPr>
          <p:cNvPr id="540111214" name="Slide Number Placeholder 3"/>
          <p:cNvSpPr>
            <a:spLocks noGrp="1"/>
          </p:cNvSpPr>
          <p:nvPr>
            <p:ph type="sldNum" sz="quarter" idx="5"/>
          </p:nvPr>
        </p:nvSpPr>
        <p:spPr bwMode="auto"/>
        <p:txBody>
          <a:bodyPr/>
          <a:lstStyle/>
          <a:p>
            <a:pPr>
              <a:defRPr/>
            </a:pPr>
            <a:fld id="{EEBDA0E2-FEBD-4B65-8F16-724CF984F377}" type="slidenum">
              <a:rPr lang="en-US"/>
              <a:t>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52092421" name="Slide Image Placeholder 1"/>
          <p:cNvSpPr>
            <a:spLocks noChangeAspect="1" noGrp="1" noRot="1"/>
          </p:cNvSpPr>
          <p:nvPr>
            <p:ph type="sldImg"/>
          </p:nvPr>
        </p:nvSpPr>
        <p:spPr bwMode="auto"/>
      </p:sp>
      <p:sp>
        <p:nvSpPr>
          <p:cNvPr id="55394551" name="Notes Placeholder 2"/>
          <p:cNvSpPr>
            <a:spLocks noGrp="1"/>
          </p:cNvSpPr>
          <p:nvPr>
            <p:ph type="body" idx="1"/>
          </p:nvPr>
        </p:nvSpPr>
        <p:spPr bwMode="auto"/>
        <p:txBody>
          <a:bodyPr/>
          <a:lstStyle/>
          <a:p>
            <a:pPr>
              <a:defRPr/>
            </a:pPr>
            <a:endParaRPr/>
          </a:p>
        </p:txBody>
      </p:sp>
      <p:sp>
        <p:nvSpPr>
          <p:cNvPr id="1190498621" name="Slide Number Placeholder 3"/>
          <p:cNvSpPr>
            <a:spLocks noGrp="1"/>
          </p:cNvSpPr>
          <p:nvPr>
            <p:ph type="sldNum" sz="quarter" idx="10"/>
          </p:nvPr>
        </p:nvSpPr>
        <p:spPr bwMode="auto"/>
        <p:txBody>
          <a:bodyPr/>
          <a:lstStyle/>
          <a:p>
            <a:pPr>
              <a:defRPr/>
            </a:pPr>
            <a:fld id="{7298A9AD-00C5-89B8-0718-6821EFFC08AC}" type="slidenum">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34271852" name="Slide Image Placeholder 1"/>
          <p:cNvSpPr>
            <a:spLocks noChangeAspect="1" noGrp="1" noRot="1"/>
          </p:cNvSpPr>
          <p:nvPr>
            <p:ph type="sldImg"/>
          </p:nvPr>
        </p:nvSpPr>
        <p:spPr bwMode="auto"/>
      </p:sp>
      <p:sp>
        <p:nvSpPr>
          <p:cNvPr id="2060052524" name="Notes Placeholder 2"/>
          <p:cNvSpPr>
            <a:spLocks noGrp="1"/>
          </p:cNvSpPr>
          <p:nvPr>
            <p:ph type="body" idx="1"/>
          </p:nvPr>
        </p:nvSpPr>
        <p:spPr bwMode="auto"/>
        <p:txBody>
          <a:bodyPr/>
          <a:lstStyle/>
          <a:p>
            <a:pPr>
              <a:defRPr/>
            </a:pPr>
            <a:endParaRPr/>
          </a:p>
        </p:txBody>
      </p:sp>
      <p:sp>
        <p:nvSpPr>
          <p:cNvPr id="968214518" name="Slide Number Placeholder 3"/>
          <p:cNvSpPr>
            <a:spLocks noGrp="1"/>
          </p:cNvSpPr>
          <p:nvPr>
            <p:ph type="sldNum" sz="quarter" idx="10"/>
          </p:nvPr>
        </p:nvSpPr>
        <p:spPr bwMode="auto"/>
        <p:txBody>
          <a:bodyPr/>
          <a:lstStyle/>
          <a:p>
            <a:pPr>
              <a:defRPr/>
            </a:pPr>
            <a:fld id="{6602EB7A-F603-B7BA-08F1-1C30D2083446}" type="slidenum">
              <a:rPr/>
              <a:t>47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66182043" name="Slide Image Placeholder 1"/>
          <p:cNvSpPr>
            <a:spLocks noChangeAspect="1" noGrp="1" noRot="1"/>
          </p:cNvSpPr>
          <p:nvPr>
            <p:ph type="sldImg"/>
          </p:nvPr>
        </p:nvSpPr>
        <p:spPr bwMode="auto"/>
      </p:sp>
      <p:sp>
        <p:nvSpPr>
          <p:cNvPr id="616328894" name="Notes Placeholder 2"/>
          <p:cNvSpPr>
            <a:spLocks noGrp="1"/>
          </p:cNvSpPr>
          <p:nvPr>
            <p:ph type="body" idx="1"/>
          </p:nvPr>
        </p:nvSpPr>
        <p:spPr bwMode="auto"/>
        <p:txBody>
          <a:bodyPr/>
          <a:lstStyle/>
          <a:p>
            <a:pPr marL="0" indent="0">
              <a:buNone/>
              <a:defRPr/>
            </a:pPr>
            <a:endParaRPr lang="en-US"/>
          </a:p>
        </p:txBody>
      </p:sp>
      <p:sp>
        <p:nvSpPr>
          <p:cNvPr id="216922137" name="Slide Number Placeholder 3"/>
          <p:cNvSpPr>
            <a:spLocks noGrp="1"/>
          </p:cNvSpPr>
          <p:nvPr>
            <p:ph type="sldNum" sz="quarter" idx="5"/>
          </p:nvPr>
        </p:nvSpPr>
        <p:spPr bwMode="auto"/>
        <p:txBody>
          <a:bodyPr/>
          <a:lstStyle/>
          <a:p>
            <a:pPr>
              <a:defRPr/>
            </a:pPr>
            <a:fld id="{EEBDA0E2-FEBD-4B65-8F16-724CF984F377}"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97482420" name="Slide Image Placeholder 1"/>
          <p:cNvSpPr>
            <a:spLocks noChangeAspect="1" noGrp="1" noRot="1"/>
          </p:cNvSpPr>
          <p:nvPr>
            <p:ph type="sldImg"/>
          </p:nvPr>
        </p:nvSpPr>
        <p:spPr bwMode="auto"/>
      </p:sp>
      <p:sp>
        <p:nvSpPr>
          <p:cNvPr id="90651287" name="Notes Placeholder 2"/>
          <p:cNvSpPr>
            <a:spLocks noGrp="1"/>
          </p:cNvSpPr>
          <p:nvPr>
            <p:ph type="body" idx="1"/>
          </p:nvPr>
        </p:nvSpPr>
        <p:spPr bwMode="auto"/>
        <p:txBody>
          <a:bodyPr/>
          <a:lstStyle/>
          <a:p>
            <a:pPr>
              <a:defRPr/>
            </a:pPr>
            <a:endParaRPr/>
          </a:p>
        </p:txBody>
      </p:sp>
      <p:sp>
        <p:nvSpPr>
          <p:cNvPr id="726878332" name="Slide Number Placeholder 3"/>
          <p:cNvSpPr>
            <a:spLocks noGrp="1"/>
          </p:cNvSpPr>
          <p:nvPr>
            <p:ph type="sldNum" sz="quarter" idx="10"/>
          </p:nvPr>
        </p:nvSpPr>
        <p:spPr bwMode="auto"/>
        <p:txBody>
          <a:bodyPr/>
          <a:lstStyle/>
          <a:p>
            <a:pPr>
              <a:defRPr/>
            </a:pPr>
            <a:fld id="{1175E0A6-7C1F-AC1E-08D9-BC9DE8D0AA74}" type="slidenum">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74421287" name="Slide Image Placeholder 1"/>
          <p:cNvSpPr>
            <a:spLocks noChangeAspect="1" noGrp="1" noRot="1"/>
          </p:cNvSpPr>
          <p:nvPr>
            <p:ph type="sldImg"/>
          </p:nvPr>
        </p:nvSpPr>
        <p:spPr bwMode="auto"/>
      </p:sp>
      <p:sp>
        <p:nvSpPr>
          <p:cNvPr id="917036408" name="Notes Placeholder 2"/>
          <p:cNvSpPr>
            <a:spLocks noGrp="1"/>
          </p:cNvSpPr>
          <p:nvPr>
            <p:ph type="body" idx="1"/>
          </p:nvPr>
        </p:nvSpPr>
        <p:spPr bwMode="auto"/>
        <p:txBody>
          <a:bodyPr/>
          <a:lstStyle/>
          <a:p>
            <a:pPr>
              <a:defRPr/>
            </a:pPr>
            <a:endParaRPr/>
          </a:p>
        </p:txBody>
      </p:sp>
      <p:sp>
        <p:nvSpPr>
          <p:cNvPr id="141315812" name="Slide Number Placeholder 3"/>
          <p:cNvSpPr>
            <a:spLocks noGrp="1"/>
          </p:cNvSpPr>
          <p:nvPr>
            <p:ph type="sldNum" sz="quarter" idx="10"/>
          </p:nvPr>
        </p:nvSpPr>
        <p:spPr bwMode="auto"/>
        <p:txBody>
          <a:bodyPr/>
          <a:lstStyle/>
          <a:p>
            <a:pPr>
              <a:defRPr/>
            </a:pPr>
            <a:fld id="{EB64A79D-4284-903D-9D52-3E3D8214B8AF}" type="slidenum">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533816" name="Slide Image Placeholder 1"/>
          <p:cNvSpPr>
            <a:spLocks noChangeAspect="1" noGrp="1" noRot="1"/>
          </p:cNvSpPr>
          <p:nvPr>
            <p:ph type="sldImg"/>
          </p:nvPr>
        </p:nvSpPr>
        <p:spPr bwMode="auto"/>
      </p:sp>
      <p:sp>
        <p:nvSpPr>
          <p:cNvPr id="1661327508" name="Notes Placeholder 2"/>
          <p:cNvSpPr>
            <a:spLocks noGrp="1"/>
          </p:cNvSpPr>
          <p:nvPr>
            <p:ph type="body" idx="1"/>
          </p:nvPr>
        </p:nvSpPr>
        <p:spPr bwMode="auto"/>
        <p:txBody>
          <a:bodyPr/>
          <a:lstStyle/>
          <a:p>
            <a:pPr>
              <a:defRPr/>
            </a:pPr>
            <a:endParaRPr/>
          </a:p>
        </p:txBody>
      </p:sp>
      <p:sp>
        <p:nvSpPr>
          <p:cNvPr id="1249838693" name="Slide Number Placeholder 3"/>
          <p:cNvSpPr>
            <a:spLocks noGrp="1"/>
          </p:cNvSpPr>
          <p:nvPr>
            <p:ph type="sldNum" sz="quarter" idx="10"/>
          </p:nvPr>
        </p:nvSpPr>
        <p:spPr bwMode="auto"/>
        <p:txBody>
          <a:bodyPr/>
          <a:lstStyle/>
          <a:p>
            <a:pPr>
              <a:defRPr/>
            </a:pPr>
            <a:fld id="{612041F6-3E0A-CE86-64C4-BDAC8E010846}" type="slidenum">
              <a:rPr/>
              <a:t>9</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Slide">
    <p:spTree>
      <p:nvGrpSpPr>
        <p:cNvPr id="1" name=""/>
        <p:cNvGrpSpPr/>
        <p:nvPr/>
      </p:nvGrpSpPr>
      <p:grpSpPr bwMode="auto">
        <a:xfrm>
          <a:off x="0" y="0"/>
          <a:ext cx="0" cy="0"/>
          <a:chOff x="0" y="0"/>
          <a:chExt cx="0" cy="0"/>
        </a:xfrm>
      </p:grpSpPr>
      <p:sp>
        <p:nvSpPr>
          <p:cNvPr id="1392141087"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1953721636" name="Title 1"/>
          <p:cNvSpPr>
            <a:spLocks noGrp="1"/>
          </p:cNvSpPr>
          <p:nvPr>
            <p:ph type="title"/>
          </p:nvPr>
        </p:nvSpPr>
        <p:spPr bwMode="auto">
          <a:xfrm>
            <a:off x="838198" y="365124"/>
            <a:ext cx="10515600" cy="1325562"/>
          </a:xfrm>
          <a:prstGeom prst="rect">
            <a:avLst/>
          </a:prstGeom>
        </p:spPr>
        <p:txBody>
          <a:bodyPr/>
          <a:lstStyle>
            <a:lvl1pPr>
              <a:defRPr>
                <a:latin typeface="Arial"/>
                <a:ea typeface="Arial"/>
                <a:cs typeface="Arial"/>
              </a:defRPr>
            </a:lvl1pPr>
          </a:lstStyle>
          <a:p>
            <a:pPr>
              <a:defRPr/>
            </a:pPr>
            <a:r>
              <a:rPr lang="en-US"/>
              <a:t>Click to edit Master title style</a:t>
            </a:r>
            <a:endParaRPr/>
          </a:p>
        </p:txBody>
      </p:sp>
      <p:sp>
        <p:nvSpPr>
          <p:cNvPr id="678980429" name="Vertical Text Placeholder 2"/>
          <p:cNvSpPr>
            <a:spLocks noGrp="1"/>
          </p:cNvSpPr>
          <p:nvPr>
            <p:ph type="body" orient="vert" idx="1"/>
          </p:nvPr>
        </p:nvSpPr>
        <p:spPr bwMode="auto">
          <a:xfrm>
            <a:off x="838198" y="1825624"/>
            <a:ext cx="10515600" cy="4351338"/>
          </a:xfrm>
          <a:prstGeom prst="rect">
            <a:avLst/>
          </a:prstGeom>
        </p:spPr>
        <p:txBody>
          <a:bodyPr vert="eaVert"/>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348482847" name="Date Placeholder 3"/>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1679084426" name="Footer Placeholder 4"/>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1640975933"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1769480874" name="Vertical Title 1"/>
          <p:cNvSpPr>
            <a:spLocks noGrp="1"/>
          </p:cNvSpPr>
          <p:nvPr>
            <p:ph type="title" orient="vert"/>
          </p:nvPr>
        </p:nvSpPr>
        <p:spPr bwMode="auto">
          <a:xfrm>
            <a:off x="8724899" y="365124"/>
            <a:ext cx="2628900" cy="5811837"/>
          </a:xfrm>
          <a:prstGeom prst="rect">
            <a:avLst/>
          </a:prstGeom>
        </p:spPr>
        <p:txBody>
          <a:bodyPr vert="eaVert"/>
          <a:lstStyle>
            <a:lvl1pPr>
              <a:defRPr>
                <a:latin typeface="Arial"/>
                <a:ea typeface="Arial"/>
                <a:cs typeface="Arial"/>
              </a:defRPr>
            </a:lvl1pPr>
          </a:lstStyle>
          <a:p>
            <a:pPr>
              <a:defRPr/>
            </a:pPr>
            <a:r>
              <a:rPr lang="en-US"/>
              <a:t>Click to edit Master title style</a:t>
            </a:r>
            <a:endParaRPr/>
          </a:p>
        </p:txBody>
      </p:sp>
      <p:sp>
        <p:nvSpPr>
          <p:cNvPr id="321468730" name="Vertical Text Placeholder 2"/>
          <p:cNvSpPr>
            <a:spLocks noGrp="1"/>
          </p:cNvSpPr>
          <p:nvPr>
            <p:ph type="body" orient="vert" idx="1"/>
          </p:nvPr>
        </p:nvSpPr>
        <p:spPr bwMode="auto">
          <a:xfrm>
            <a:off x="838198" y="365124"/>
            <a:ext cx="7734299" cy="5811837"/>
          </a:xfrm>
          <a:prstGeom prst="rect">
            <a:avLst/>
          </a:prstGeom>
        </p:spPr>
        <p:txBody>
          <a:bodyPr vert="eaVert"/>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747382199" name="Date Placeholder 3"/>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1713526675" name="Footer Placeholder 4"/>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573586159"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0" userDrawn="1">
  <p:cSld name="1_Blank">
    <p:spTree>
      <p:nvGrpSpPr>
        <p:cNvPr id="1" name=""/>
        <p:cNvGrpSpPr/>
        <p:nvPr/>
      </p:nvGrpSpPr>
      <p:grpSpPr bwMode="auto">
        <a:xfrm>
          <a:off x="0" y="0"/>
          <a:ext cx="0" cy="0"/>
          <a:chOff x="0" y="0"/>
          <a:chExt cx="0" cy="0"/>
        </a:xfrm>
      </p:grpSpPr>
      <p:sp>
        <p:nvSpPr>
          <p:cNvPr id="887583397" name="Title 1"/>
          <p:cNvSpPr>
            <a:spLocks noGrp="1"/>
          </p:cNvSpPr>
          <p:nvPr>
            <p:ph type="ctrTitle"/>
          </p:nvPr>
        </p:nvSpPr>
        <p:spPr bwMode="auto">
          <a:xfrm>
            <a:off x="1523999" y="1122363"/>
            <a:ext cx="9144000" cy="2387599"/>
          </a:xfrm>
          <a:prstGeom prst="rect">
            <a:avLst/>
          </a:prstGeom>
        </p:spPr>
        <p:txBody>
          <a:bodyPr anchor="b">
            <a:normAutofit/>
          </a:bodyPr>
          <a:lstStyle>
            <a:lvl1pPr algn="ctr">
              <a:defRPr sz="4800">
                <a:solidFill>
                  <a:srgbClr val="005493"/>
                </a:solidFill>
                <a:latin typeface="Arial"/>
                <a:ea typeface="Arial"/>
                <a:cs typeface="Arial"/>
              </a:defRPr>
            </a:lvl1pPr>
          </a:lstStyle>
          <a:p>
            <a:pPr>
              <a:defRPr/>
            </a:pPr>
            <a:r>
              <a:rPr lang="en-US"/>
              <a:t>Click to edit Master title style</a:t>
            </a:r>
            <a:endParaRPr/>
          </a:p>
        </p:txBody>
      </p:sp>
      <p:sp>
        <p:nvSpPr>
          <p:cNvPr id="1031324361" name="Footer Placeholder 1"/>
          <p:cNvSpPr>
            <a:spLocks noGrp="1"/>
          </p:cNvSpPr>
          <p:nvPr>
            <p:ph type="ftr" sz="quarter" idx="10"/>
          </p:nvPr>
        </p:nvSpPr>
        <p:spPr bwMode="auto">
          <a:xfrm>
            <a:off x="4038598" y="6356349"/>
            <a:ext cx="4114800" cy="365124"/>
          </a:xfrm>
          <a:prstGeom prst="rect">
            <a:avLst/>
          </a:prstGeom>
        </p:spPr>
        <p:txBody>
          <a:body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userDrawn="1">
  <p:cSld name="1_Vertical Title and Text">
    <p:spTree>
      <p:nvGrpSpPr>
        <p:cNvPr id="1" name=""/>
        <p:cNvGrpSpPr/>
        <p:nvPr/>
      </p:nvGrpSpPr>
      <p:grpSpPr bwMode="auto">
        <a:xfrm>
          <a:off x="0" y="0"/>
          <a:ext cx="0" cy="0"/>
          <a:chOff x="0" y="0"/>
          <a:chExt cx="0" cy="0"/>
        </a:xfrm>
      </p:grpSpPr>
      <p:sp>
        <p:nvSpPr>
          <p:cNvPr id="153531178" name="Vertical Text Placeholder 2"/>
          <p:cNvSpPr>
            <a:spLocks noGrp="1"/>
          </p:cNvSpPr>
          <p:nvPr>
            <p:ph type="body" orient="vert" idx="1"/>
          </p:nvPr>
        </p:nvSpPr>
        <p:spPr bwMode="auto">
          <a:xfrm>
            <a:off x="838198" y="365124"/>
            <a:ext cx="7734299" cy="5811837"/>
          </a:xfrm>
          <a:prstGeom prst="rect">
            <a:avLst/>
          </a:prstGeom>
        </p:spPr>
        <p:txBody>
          <a:bodyPr vert="eaVert"/>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2088714541" name="Footer Placeholder 3"/>
          <p:cNvSpPr>
            <a:spLocks noGrp="1"/>
          </p:cNvSpPr>
          <p:nvPr>
            <p:ph type="ftr" sz="quarter" idx="10"/>
          </p:nvPr>
        </p:nvSpPr>
        <p:spPr bwMode="auto">
          <a:xfrm>
            <a:off x="4038598" y="6356349"/>
            <a:ext cx="4114800" cy="365124"/>
          </a:xfrm>
          <a:prstGeom prst="rect">
            <a:avLst/>
          </a:prstGeom>
        </p:spPr>
        <p:txBody>
          <a:body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2008058571" name="Title 1"/>
          <p:cNvSpPr>
            <a:spLocks noGrp="1"/>
          </p:cNvSpPr>
          <p:nvPr>
            <p:ph type="ctrTitle"/>
          </p:nvPr>
        </p:nvSpPr>
        <p:spPr bwMode="auto">
          <a:xfrm>
            <a:off x="1523999" y="1122362"/>
            <a:ext cx="9144000" cy="2387599"/>
          </a:xfrm>
        </p:spPr>
        <p:txBody>
          <a:bodyPr anchor="b"/>
          <a:lstStyle>
            <a:lvl1pPr algn="ctr">
              <a:defRPr sz="4500"/>
            </a:lvl1pPr>
          </a:lstStyle>
          <a:p>
            <a:pPr>
              <a:defRPr/>
            </a:pPr>
            <a:r>
              <a:rPr/>
              <a:t>Click to edit Master title style</a:t>
            </a:r>
            <a:endParaRPr/>
          </a:p>
        </p:txBody>
      </p:sp>
      <p:sp>
        <p:nvSpPr>
          <p:cNvPr id="1926957219" name="Subtitle 2"/>
          <p:cNvSpPr>
            <a:spLocks noGrp="1"/>
          </p:cNvSpPr>
          <p:nvPr>
            <p:ph type="subTitle" idx="1"/>
          </p:nvPr>
        </p:nvSpPr>
        <p:spPr bwMode="auto">
          <a:xfrm>
            <a:off x="1523999" y="3602037"/>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a:defRPr/>
            </a:pPr>
            <a:r>
              <a:rPr/>
              <a:t>Click to edit Master subtitle style</a:t>
            </a:r>
            <a:endParaRPr/>
          </a:p>
        </p:txBody>
      </p:sp>
      <p:sp>
        <p:nvSpPr>
          <p:cNvPr id="1561854081"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848277452" name="Footer Placeholder 4"/>
          <p:cNvSpPr>
            <a:spLocks noGrp="1"/>
          </p:cNvSpPr>
          <p:nvPr>
            <p:ph type="ftr" sz="quarter" idx="11"/>
          </p:nvPr>
        </p:nvSpPr>
        <p:spPr bwMode="auto"/>
        <p:txBody>
          <a:bodyPr/>
          <a:lstStyle/>
          <a:p>
            <a:pPr>
              <a:defRPr/>
            </a:pPr>
            <a:endParaRPr/>
          </a:p>
        </p:txBody>
      </p:sp>
      <p:sp>
        <p:nvSpPr>
          <p:cNvPr id="2138573543"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399719276" name="Title 1"/>
          <p:cNvSpPr>
            <a:spLocks noGrp="1"/>
          </p:cNvSpPr>
          <p:nvPr>
            <p:ph type="title"/>
          </p:nvPr>
        </p:nvSpPr>
        <p:spPr bwMode="auto"/>
        <p:txBody>
          <a:bodyPr/>
          <a:lstStyle/>
          <a:p>
            <a:pPr>
              <a:defRPr/>
            </a:pPr>
            <a:r>
              <a:rPr/>
              <a:t>Click to edit Master title style</a:t>
            </a:r>
            <a:endParaRPr/>
          </a:p>
        </p:txBody>
      </p:sp>
      <p:sp>
        <p:nvSpPr>
          <p:cNvPr id="521444164" name="Content Placeholder 2"/>
          <p:cNvSpPr>
            <a:spLocks noGrp="1"/>
          </p:cNvSpPr>
          <p:nvPr>
            <p:ph idx="1"/>
          </p:nvPr>
        </p:nvSpPr>
        <p:spPr bwMode="auto"/>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1454654949"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1714753249" name="Footer Placeholder 4"/>
          <p:cNvSpPr>
            <a:spLocks noGrp="1"/>
          </p:cNvSpPr>
          <p:nvPr>
            <p:ph type="ftr" sz="quarter" idx="11"/>
          </p:nvPr>
        </p:nvSpPr>
        <p:spPr bwMode="auto"/>
        <p:txBody>
          <a:bodyPr/>
          <a:lstStyle/>
          <a:p>
            <a:pPr>
              <a:defRPr/>
            </a:pPr>
            <a:endParaRPr/>
          </a:p>
        </p:txBody>
      </p:sp>
      <p:sp>
        <p:nvSpPr>
          <p:cNvPr id="2043814778"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53191027" name="Title 1"/>
          <p:cNvSpPr>
            <a:spLocks noGrp="1"/>
          </p:cNvSpPr>
          <p:nvPr>
            <p:ph type="title"/>
          </p:nvPr>
        </p:nvSpPr>
        <p:spPr bwMode="auto">
          <a:xfrm>
            <a:off x="831850" y="1709738"/>
            <a:ext cx="10515600" cy="2852737"/>
          </a:xfrm>
        </p:spPr>
        <p:txBody>
          <a:bodyPr anchor="b"/>
          <a:lstStyle>
            <a:lvl1pPr>
              <a:defRPr sz="4500"/>
            </a:lvl1pPr>
          </a:lstStyle>
          <a:p>
            <a:pPr>
              <a:defRPr/>
            </a:pPr>
            <a:r>
              <a:rPr/>
              <a:t>Click to edit Master title style</a:t>
            </a:r>
            <a:endParaRPr/>
          </a:p>
        </p:txBody>
      </p:sp>
      <p:sp>
        <p:nvSpPr>
          <p:cNvPr id="575143149" name="Text Placeholder 2"/>
          <p:cNvSpPr>
            <a:spLocks noGrp="1"/>
          </p:cNvSpPr>
          <p:nvPr>
            <p:ph type="body" idx="1"/>
          </p:nvPr>
        </p:nvSpPr>
        <p:spPr bwMode="auto">
          <a:xfrm>
            <a:off x="831850" y="4589463"/>
            <a:ext cx="10515600" cy="150018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defRPr/>
            </a:pPr>
            <a:r>
              <a:rPr/>
              <a:t>Click to edit Master text styles</a:t>
            </a:r>
            <a:endParaRPr/>
          </a:p>
        </p:txBody>
      </p:sp>
      <p:sp>
        <p:nvSpPr>
          <p:cNvPr id="224135194"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692400792" name="Footer Placeholder 4"/>
          <p:cNvSpPr>
            <a:spLocks noGrp="1"/>
          </p:cNvSpPr>
          <p:nvPr>
            <p:ph type="ftr" sz="quarter" idx="11"/>
          </p:nvPr>
        </p:nvSpPr>
        <p:spPr bwMode="auto"/>
        <p:txBody>
          <a:bodyPr/>
          <a:lstStyle/>
          <a:p>
            <a:pPr>
              <a:defRPr/>
            </a:pPr>
            <a:endParaRPr/>
          </a:p>
        </p:txBody>
      </p:sp>
      <p:sp>
        <p:nvSpPr>
          <p:cNvPr id="1157443823"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540715894" name="Title 1"/>
          <p:cNvSpPr>
            <a:spLocks noGrp="1"/>
          </p:cNvSpPr>
          <p:nvPr>
            <p:ph type="title"/>
          </p:nvPr>
        </p:nvSpPr>
        <p:spPr bwMode="auto"/>
        <p:txBody>
          <a:bodyPr/>
          <a:lstStyle/>
          <a:p>
            <a:pPr>
              <a:defRPr/>
            </a:pPr>
            <a:r>
              <a:rPr/>
              <a:t>Click to edit Master title style</a:t>
            </a:r>
            <a:endParaRPr/>
          </a:p>
        </p:txBody>
      </p:sp>
      <p:sp>
        <p:nvSpPr>
          <p:cNvPr id="1475861215" name="Content Placeholder 2"/>
          <p:cNvSpPr>
            <a:spLocks noGrp="1"/>
          </p:cNvSpPr>
          <p:nvPr>
            <p:ph sz="half" idx="1"/>
          </p:nvPr>
        </p:nvSpPr>
        <p:spPr bwMode="auto">
          <a:xfrm>
            <a:off x="838198" y="1825625"/>
            <a:ext cx="5181599" cy="4351338"/>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618319768" name="Content Placeholder 3"/>
          <p:cNvSpPr>
            <a:spLocks noGrp="1"/>
          </p:cNvSpPr>
          <p:nvPr>
            <p:ph sz="half" idx="2"/>
          </p:nvPr>
        </p:nvSpPr>
        <p:spPr bwMode="auto">
          <a:xfrm>
            <a:off x="6172200" y="1825625"/>
            <a:ext cx="5181599" cy="4351338"/>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1016929216" name="Date Placeholder 4"/>
          <p:cNvSpPr>
            <a:spLocks noGrp="1"/>
          </p:cNvSpPr>
          <p:nvPr>
            <p:ph type="dt" sz="half" idx="10"/>
          </p:nvPr>
        </p:nvSpPr>
        <p:spPr bwMode="auto"/>
        <p:txBody>
          <a:bodyPr/>
          <a:lstStyle/>
          <a:p>
            <a:pPr>
              <a:defRPr/>
            </a:pPr>
            <a:fld id="{BCC18F51-09EC-435C-A3BA-64A766E099C0}" type="datetimeFigureOut">
              <a:rPr/>
              <a:t>01.11.2013</a:t>
            </a:fld>
            <a:endParaRPr/>
          </a:p>
        </p:txBody>
      </p:sp>
      <p:sp>
        <p:nvSpPr>
          <p:cNvPr id="1338166532" name="Footer Placeholder 5"/>
          <p:cNvSpPr>
            <a:spLocks noGrp="1"/>
          </p:cNvSpPr>
          <p:nvPr>
            <p:ph type="ftr" sz="quarter" idx="11"/>
          </p:nvPr>
        </p:nvSpPr>
        <p:spPr bwMode="auto"/>
        <p:txBody>
          <a:bodyPr/>
          <a:lstStyle/>
          <a:p>
            <a:pPr>
              <a:defRPr/>
            </a:pPr>
            <a:endParaRPr/>
          </a:p>
        </p:txBody>
      </p:sp>
      <p:sp>
        <p:nvSpPr>
          <p:cNvPr id="729413008"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91522455" name="Title 1"/>
          <p:cNvSpPr>
            <a:spLocks noGrp="1"/>
          </p:cNvSpPr>
          <p:nvPr>
            <p:ph type="title"/>
          </p:nvPr>
        </p:nvSpPr>
        <p:spPr bwMode="auto">
          <a:xfrm>
            <a:off x="839787" y="365125"/>
            <a:ext cx="10515600" cy="1325562"/>
          </a:xfrm>
        </p:spPr>
        <p:txBody>
          <a:bodyPr/>
          <a:lstStyle/>
          <a:p>
            <a:pPr>
              <a:defRPr/>
            </a:pPr>
            <a:r>
              <a:rPr/>
              <a:t>Click to edit Master title style</a:t>
            </a:r>
            <a:endParaRPr/>
          </a:p>
        </p:txBody>
      </p:sp>
      <p:sp>
        <p:nvSpPr>
          <p:cNvPr id="412602174" name="Text Placeholder 2"/>
          <p:cNvSpPr>
            <a:spLocks noGrp="1"/>
          </p:cNvSpPr>
          <p:nvPr>
            <p:ph type="body" idx="1"/>
          </p:nvPr>
        </p:nvSpPr>
        <p:spPr bwMode="auto">
          <a:xfrm>
            <a:off x="839789" y="1681162"/>
            <a:ext cx="5157785" cy="82391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a:t>Click to edit Master text styles</a:t>
            </a:r>
            <a:endParaRPr/>
          </a:p>
        </p:txBody>
      </p:sp>
      <p:sp>
        <p:nvSpPr>
          <p:cNvPr id="797755629" name="Content Placeholder 3"/>
          <p:cNvSpPr>
            <a:spLocks noGrp="1"/>
          </p:cNvSpPr>
          <p:nvPr>
            <p:ph sz="half" idx="2"/>
          </p:nvPr>
        </p:nvSpPr>
        <p:spPr bwMode="auto">
          <a:xfrm>
            <a:off x="839789" y="2505074"/>
            <a:ext cx="5157785" cy="3684587"/>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1302887072" name="Text Placeholder 4"/>
          <p:cNvSpPr>
            <a:spLocks noGrp="1"/>
          </p:cNvSpPr>
          <p:nvPr>
            <p:ph type="body" sz="quarter" idx="3"/>
          </p:nvPr>
        </p:nvSpPr>
        <p:spPr bwMode="auto">
          <a:xfrm>
            <a:off x="6172200" y="1681162"/>
            <a:ext cx="5183187" cy="82391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defRPr/>
            </a:pPr>
            <a:r>
              <a:rPr/>
              <a:t>Click to edit Master text styles</a:t>
            </a:r>
            <a:endParaRPr/>
          </a:p>
        </p:txBody>
      </p:sp>
      <p:sp>
        <p:nvSpPr>
          <p:cNvPr id="581124540" name="Content Placeholder 5"/>
          <p:cNvSpPr>
            <a:spLocks noGrp="1"/>
          </p:cNvSpPr>
          <p:nvPr>
            <p:ph sz="quarter" idx="4"/>
          </p:nvPr>
        </p:nvSpPr>
        <p:spPr bwMode="auto">
          <a:xfrm>
            <a:off x="6172200" y="2505074"/>
            <a:ext cx="5183187" cy="3684587"/>
          </a:xfrm>
        </p:spPr>
        <p:txBody>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1754973175" name="Date Placeholder 6"/>
          <p:cNvSpPr>
            <a:spLocks noGrp="1"/>
          </p:cNvSpPr>
          <p:nvPr>
            <p:ph type="dt" sz="half" idx="10"/>
          </p:nvPr>
        </p:nvSpPr>
        <p:spPr bwMode="auto"/>
        <p:txBody>
          <a:bodyPr/>
          <a:lstStyle/>
          <a:p>
            <a:pPr>
              <a:defRPr/>
            </a:pPr>
            <a:fld id="{BCC18F51-09EC-435C-A3BA-64A766E099C0}" type="datetimeFigureOut">
              <a:rPr/>
              <a:t>01.11.2013</a:t>
            </a:fld>
            <a:endParaRPr/>
          </a:p>
        </p:txBody>
      </p:sp>
      <p:sp>
        <p:nvSpPr>
          <p:cNvPr id="2058262082" name="Footer Placeholder 7"/>
          <p:cNvSpPr>
            <a:spLocks noGrp="1"/>
          </p:cNvSpPr>
          <p:nvPr>
            <p:ph type="ftr" sz="quarter" idx="11"/>
          </p:nvPr>
        </p:nvSpPr>
        <p:spPr bwMode="auto"/>
        <p:txBody>
          <a:bodyPr/>
          <a:lstStyle/>
          <a:p>
            <a:pPr>
              <a:defRPr/>
            </a:pPr>
            <a:endParaRPr/>
          </a:p>
        </p:txBody>
      </p:sp>
      <p:sp>
        <p:nvSpPr>
          <p:cNvPr id="799849721" name="Slide Number Placeholder 8"/>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993400148" name="Title 1"/>
          <p:cNvSpPr>
            <a:spLocks noGrp="1"/>
          </p:cNvSpPr>
          <p:nvPr>
            <p:ph type="title"/>
          </p:nvPr>
        </p:nvSpPr>
        <p:spPr bwMode="auto"/>
        <p:txBody>
          <a:bodyPr/>
          <a:lstStyle/>
          <a:p>
            <a:pPr>
              <a:defRPr/>
            </a:pPr>
            <a:r>
              <a:rPr/>
              <a:t>Click to edit Master title style</a:t>
            </a:r>
            <a:endParaRPr/>
          </a:p>
        </p:txBody>
      </p:sp>
      <p:sp>
        <p:nvSpPr>
          <p:cNvPr id="728523829" name="Date Placeholder 2"/>
          <p:cNvSpPr>
            <a:spLocks noGrp="1"/>
          </p:cNvSpPr>
          <p:nvPr>
            <p:ph type="dt" sz="half" idx="10"/>
          </p:nvPr>
        </p:nvSpPr>
        <p:spPr bwMode="auto"/>
        <p:txBody>
          <a:bodyPr/>
          <a:lstStyle/>
          <a:p>
            <a:pPr>
              <a:defRPr/>
            </a:pPr>
            <a:fld id="{BCC18F51-09EC-435C-A3BA-64A766E099C0}" type="datetimeFigureOut">
              <a:rPr/>
              <a:t>01.11.2013</a:t>
            </a:fld>
            <a:endParaRPr/>
          </a:p>
        </p:txBody>
      </p:sp>
      <p:sp>
        <p:nvSpPr>
          <p:cNvPr id="950556171" name="Footer Placeholder 3"/>
          <p:cNvSpPr>
            <a:spLocks noGrp="1"/>
          </p:cNvSpPr>
          <p:nvPr>
            <p:ph type="ftr" sz="quarter" idx="11"/>
          </p:nvPr>
        </p:nvSpPr>
        <p:spPr bwMode="auto"/>
        <p:txBody>
          <a:bodyPr/>
          <a:lstStyle/>
          <a:p>
            <a:pPr>
              <a:defRPr/>
            </a:pPr>
            <a:endParaRPr/>
          </a:p>
        </p:txBody>
      </p:sp>
      <p:sp>
        <p:nvSpPr>
          <p:cNvPr id="1577720991" name="Slide Number Placeholder 4"/>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1925646032" name="Title 1"/>
          <p:cNvSpPr>
            <a:spLocks noGrp="1"/>
          </p:cNvSpPr>
          <p:nvPr>
            <p:ph type="title"/>
          </p:nvPr>
        </p:nvSpPr>
        <p:spPr bwMode="auto">
          <a:xfrm>
            <a:off x="838198" y="365124"/>
            <a:ext cx="10515600" cy="1325562"/>
          </a:xfrm>
          <a:prstGeom prst="rect">
            <a:avLst/>
          </a:prstGeom>
        </p:spPr>
        <p:txBody>
          <a:bodyPr/>
          <a:lstStyle>
            <a:lvl1pPr>
              <a:defRPr>
                <a:latin typeface="Arial"/>
                <a:ea typeface="Arial"/>
                <a:cs typeface="Arial"/>
              </a:defRPr>
            </a:lvl1pPr>
          </a:lstStyle>
          <a:p>
            <a:pPr>
              <a:defRPr/>
            </a:pPr>
            <a:r>
              <a:rPr lang="en-US"/>
              <a:t>Click to edit Master title style</a:t>
            </a:r>
            <a:endParaRPr/>
          </a:p>
        </p:txBody>
      </p:sp>
      <p:sp>
        <p:nvSpPr>
          <p:cNvPr id="873479246" name="Content Placeholder 2"/>
          <p:cNvSpPr>
            <a:spLocks noGrp="1"/>
          </p:cNvSpPr>
          <p:nvPr>
            <p:ph idx="1"/>
          </p:nvPr>
        </p:nvSpPr>
        <p:spPr bwMode="auto">
          <a:xfrm>
            <a:off x="838198" y="1825624"/>
            <a:ext cx="10515600" cy="4351338"/>
          </a:xfrm>
          <a:prstGeom prst="rect">
            <a:avLst/>
          </a:prstGeom>
        </p:spPr>
        <p:txBody>
          <a:bodyPr/>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288004566" name="Date Placeholder 3"/>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2015217474" name="Footer Placeholder 4"/>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1485194828"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17873297" name="Date Placeholder 1"/>
          <p:cNvSpPr>
            <a:spLocks noGrp="1"/>
          </p:cNvSpPr>
          <p:nvPr>
            <p:ph type="dt" sz="half" idx="10"/>
          </p:nvPr>
        </p:nvSpPr>
        <p:spPr bwMode="auto"/>
        <p:txBody>
          <a:bodyPr/>
          <a:lstStyle/>
          <a:p>
            <a:pPr>
              <a:defRPr/>
            </a:pPr>
            <a:fld id="{BCC18F51-09EC-435C-A3BA-64A766E099C0}" type="datetimeFigureOut">
              <a:rPr/>
              <a:t>01.11.2013</a:t>
            </a:fld>
            <a:endParaRPr/>
          </a:p>
        </p:txBody>
      </p:sp>
      <p:sp>
        <p:nvSpPr>
          <p:cNvPr id="1710921954" name="Footer Placeholder 2"/>
          <p:cNvSpPr>
            <a:spLocks noGrp="1"/>
          </p:cNvSpPr>
          <p:nvPr>
            <p:ph type="ftr" sz="quarter" idx="11"/>
          </p:nvPr>
        </p:nvSpPr>
        <p:spPr bwMode="auto"/>
        <p:txBody>
          <a:bodyPr/>
          <a:lstStyle/>
          <a:p>
            <a:pPr>
              <a:defRPr/>
            </a:pPr>
            <a:endParaRPr/>
          </a:p>
        </p:txBody>
      </p:sp>
      <p:sp>
        <p:nvSpPr>
          <p:cNvPr id="1202989595" name="Slide Number Placeholder 3"/>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1417977535" name="Title 1"/>
          <p:cNvSpPr>
            <a:spLocks noGrp="1"/>
          </p:cNvSpPr>
          <p:nvPr>
            <p:ph type="title"/>
          </p:nvPr>
        </p:nvSpPr>
        <p:spPr bwMode="auto">
          <a:xfrm>
            <a:off x="839787" y="457200"/>
            <a:ext cx="3932237" cy="1600200"/>
          </a:xfrm>
        </p:spPr>
        <p:txBody>
          <a:bodyPr anchor="b"/>
          <a:lstStyle>
            <a:lvl1pPr>
              <a:defRPr sz="2400"/>
            </a:lvl1pPr>
          </a:lstStyle>
          <a:p>
            <a:pPr>
              <a:defRPr/>
            </a:pPr>
            <a:r>
              <a:rPr/>
              <a:t>Click to edit Master title style</a:t>
            </a:r>
            <a:endParaRPr/>
          </a:p>
        </p:txBody>
      </p:sp>
      <p:sp>
        <p:nvSpPr>
          <p:cNvPr id="116215416" name="Content Placeholder 2"/>
          <p:cNvSpPr>
            <a:spLocks noGrp="1"/>
          </p:cNvSpPr>
          <p:nvPr>
            <p:ph idx="1"/>
          </p:nvPr>
        </p:nvSpPr>
        <p:spPr bwMode="auto">
          <a:xfrm>
            <a:off x="5183187"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1958036666" name="Text Placeholder 3"/>
          <p:cNvSpPr>
            <a:spLocks noGrp="1"/>
          </p:cNvSpPr>
          <p:nvPr>
            <p:ph type="body" sz="half" idx="2"/>
          </p:nvPr>
        </p:nvSpPr>
        <p:spPr bwMode="auto">
          <a:xfrm>
            <a:off x="839787" y="2057399"/>
            <a:ext cx="3932237" cy="381158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a:t>Click to edit Master text styles</a:t>
            </a:r>
            <a:endParaRPr/>
          </a:p>
        </p:txBody>
      </p:sp>
      <p:sp>
        <p:nvSpPr>
          <p:cNvPr id="1661226104" name="Date Placeholder 4"/>
          <p:cNvSpPr>
            <a:spLocks noGrp="1"/>
          </p:cNvSpPr>
          <p:nvPr>
            <p:ph type="dt" sz="half" idx="10"/>
          </p:nvPr>
        </p:nvSpPr>
        <p:spPr bwMode="auto"/>
        <p:txBody>
          <a:bodyPr/>
          <a:lstStyle/>
          <a:p>
            <a:pPr>
              <a:defRPr/>
            </a:pPr>
            <a:fld id="{BCC18F51-09EC-435C-A3BA-64A766E099C0}" type="datetimeFigureOut">
              <a:rPr/>
              <a:t>01.11.2013</a:t>
            </a:fld>
            <a:endParaRPr/>
          </a:p>
        </p:txBody>
      </p:sp>
      <p:sp>
        <p:nvSpPr>
          <p:cNvPr id="844212037" name="Footer Placeholder 5"/>
          <p:cNvSpPr>
            <a:spLocks noGrp="1"/>
          </p:cNvSpPr>
          <p:nvPr>
            <p:ph type="ftr" sz="quarter" idx="11"/>
          </p:nvPr>
        </p:nvSpPr>
        <p:spPr bwMode="auto"/>
        <p:txBody>
          <a:bodyPr/>
          <a:lstStyle/>
          <a:p>
            <a:pPr>
              <a:defRPr/>
            </a:pPr>
            <a:endParaRPr/>
          </a:p>
        </p:txBody>
      </p:sp>
      <p:sp>
        <p:nvSpPr>
          <p:cNvPr id="1930455344"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886878724" name="Title 1"/>
          <p:cNvSpPr>
            <a:spLocks noGrp="1"/>
          </p:cNvSpPr>
          <p:nvPr>
            <p:ph type="title"/>
          </p:nvPr>
        </p:nvSpPr>
        <p:spPr bwMode="auto">
          <a:xfrm>
            <a:off x="839787" y="457200"/>
            <a:ext cx="3932237" cy="1600200"/>
          </a:xfrm>
        </p:spPr>
        <p:txBody>
          <a:bodyPr anchor="b"/>
          <a:lstStyle>
            <a:lvl1pPr>
              <a:defRPr sz="2400"/>
            </a:lvl1pPr>
          </a:lstStyle>
          <a:p>
            <a:pPr>
              <a:defRPr/>
            </a:pPr>
            <a:r>
              <a:rPr/>
              <a:t>Click to edit Master title style</a:t>
            </a:r>
            <a:endParaRPr/>
          </a:p>
        </p:txBody>
      </p:sp>
      <p:sp>
        <p:nvSpPr>
          <p:cNvPr id="2124032552" name="Picture Placeholder 2"/>
          <p:cNvSpPr>
            <a:spLocks noChangeAspect="1" noGrp="1"/>
          </p:cNvSpPr>
          <p:nvPr>
            <p:ph type="pic" idx="1"/>
          </p:nvPr>
        </p:nvSpPr>
        <p:spPr bwMode="auto">
          <a:xfrm>
            <a:off x="5183187" y="987425"/>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a:defRPr/>
            </a:pPr>
            <a:r>
              <a:rPr/>
              <a:t>Click icon to add picture</a:t>
            </a:r>
            <a:endParaRPr/>
          </a:p>
        </p:txBody>
      </p:sp>
      <p:sp>
        <p:nvSpPr>
          <p:cNvPr id="93241269" name="Text Placeholder 3"/>
          <p:cNvSpPr>
            <a:spLocks noGrp="1"/>
          </p:cNvSpPr>
          <p:nvPr>
            <p:ph type="body" sz="half" idx="2"/>
          </p:nvPr>
        </p:nvSpPr>
        <p:spPr bwMode="auto">
          <a:xfrm>
            <a:off x="839787" y="2057399"/>
            <a:ext cx="3932237" cy="381158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defRPr/>
            </a:pPr>
            <a:r>
              <a:rPr/>
              <a:t>Click to edit Master text styles</a:t>
            </a:r>
            <a:endParaRPr/>
          </a:p>
        </p:txBody>
      </p:sp>
      <p:sp>
        <p:nvSpPr>
          <p:cNvPr id="51971039" name="Date Placeholder 4"/>
          <p:cNvSpPr>
            <a:spLocks noGrp="1"/>
          </p:cNvSpPr>
          <p:nvPr>
            <p:ph type="dt" sz="half" idx="10"/>
          </p:nvPr>
        </p:nvSpPr>
        <p:spPr bwMode="auto"/>
        <p:txBody>
          <a:bodyPr/>
          <a:lstStyle/>
          <a:p>
            <a:pPr>
              <a:defRPr/>
            </a:pPr>
            <a:fld id="{BCC18F51-09EC-435C-A3BA-64A766E099C0}" type="datetimeFigureOut">
              <a:rPr/>
              <a:t>01.11.2013</a:t>
            </a:fld>
            <a:endParaRPr/>
          </a:p>
        </p:txBody>
      </p:sp>
      <p:sp>
        <p:nvSpPr>
          <p:cNvPr id="1972976371" name="Footer Placeholder 5"/>
          <p:cNvSpPr>
            <a:spLocks noGrp="1"/>
          </p:cNvSpPr>
          <p:nvPr>
            <p:ph type="ftr" sz="quarter" idx="11"/>
          </p:nvPr>
        </p:nvSpPr>
        <p:spPr bwMode="auto"/>
        <p:txBody>
          <a:bodyPr/>
          <a:lstStyle/>
          <a:p>
            <a:pPr>
              <a:defRPr/>
            </a:pPr>
            <a:endParaRPr/>
          </a:p>
        </p:txBody>
      </p:sp>
      <p:sp>
        <p:nvSpPr>
          <p:cNvPr id="334613394" name="Slide Number Placeholder 6"/>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470568995" name="Title 1"/>
          <p:cNvSpPr>
            <a:spLocks noGrp="1"/>
          </p:cNvSpPr>
          <p:nvPr>
            <p:ph type="title"/>
          </p:nvPr>
        </p:nvSpPr>
        <p:spPr bwMode="auto"/>
        <p:txBody>
          <a:bodyPr/>
          <a:lstStyle/>
          <a:p>
            <a:pPr>
              <a:defRPr/>
            </a:pPr>
            <a:r>
              <a:rPr/>
              <a:t>Click to edit Master title style</a:t>
            </a:r>
            <a:endParaRPr/>
          </a:p>
        </p:txBody>
      </p:sp>
      <p:sp>
        <p:nvSpPr>
          <p:cNvPr id="618080838" name="Vertical Text Placeholder 2"/>
          <p:cNvSpPr>
            <a:spLocks noGrp="1"/>
          </p:cNvSpPr>
          <p:nvPr>
            <p:ph type="body" orient="vert" idx="1"/>
          </p:nvPr>
        </p:nvSpPr>
        <p:spPr bwMode="auto"/>
        <p:txBody>
          <a:bodyPr vert="eaVert"/>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2144488923"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785347097" name="Footer Placeholder 4"/>
          <p:cNvSpPr>
            <a:spLocks noGrp="1"/>
          </p:cNvSpPr>
          <p:nvPr>
            <p:ph type="ftr" sz="quarter" idx="11"/>
          </p:nvPr>
        </p:nvSpPr>
        <p:spPr bwMode="auto"/>
        <p:txBody>
          <a:bodyPr/>
          <a:lstStyle/>
          <a:p>
            <a:pPr>
              <a:defRPr/>
            </a:pPr>
            <a:endParaRPr/>
          </a:p>
        </p:txBody>
      </p:sp>
      <p:sp>
        <p:nvSpPr>
          <p:cNvPr id="316313082"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1167326719" name="Vertical Title 1"/>
          <p:cNvSpPr>
            <a:spLocks noGrp="1"/>
          </p:cNvSpPr>
          <p:nvPr>
            <p:ph type="title" orient="vert"/>
          </p:nvPr>
        </p:nvSpPr>
        <p:spPr bwMode="auto">
          <a:xfrm>
            <a:off x="8724899" y="365125"/>
            <a:ext cx="2628900" cy="5811838"/>
          </a:xfrm>
        </p:spPr>
        <p:txBody>
          <a:bodyPr vert="eaVert"/>
          <a:lstStyle/>
          <a:p>
            <a:pPr>
              <a:defRPr/>
            </a:pPr>
            <a:r>
              <a:rPr/>
              <a:t>Click to edit Master title style</a:t>
            </a:r>
            <a:endParaRPr/>
          </a:p>
        </p:txBody>
      </p:sp>
      <p:sp>
        <p:nvSpPr>
          <p:cNvPr id="500489685" name="Vertical Text Placeholder 2"/>
          <p:cNvSpPr>
            <a:spLocks noGrp="1"/>
          </p:cNvSpPr>
          <p:nvPr>
            <p:ph type="body" orient="vert" idx="1"/>
          </p:nvPr>
        </p:nvSpPr>
        <p:spPr bwMode="auto">
          <a:xfrm>
            <a:off x="838198" y="365125"/>
            <a:ext cx="7734299" cy="5811838"/>
          </a:xfrm>
        </p:spPr>
        <p:txBody>
          <a:bodyPr vert="eaVert"/>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1034793503" name="Date Placeholder 3"/>
          <p:cNvSpPr>
            <a:spLocks noGrp="1"/>
          </p:cNvSpPr>
          <p:nvPr>
            <p:ph type="dt" sz="half" idx="10"/>
          </p:nvPr>
        </p:nvSpPr>
        <p:spPr bwMode="auto"/>
        <p:txBody>
          <a:bodyPr/>
          <a:lstStyle/>
          <a:p>
            <a:pPr>
              <a:defRPr/>
            </a:pPr>
            <a:fld id="{BCC18F51-09EC-435C-A3BA-64A766E099C0}" type="datetimeFigureOut">
              <a:rPr/>
              <a:t>01.11.2013</a:t>
            </a:fld>
            <a:endParaRPr/>
          </a:p>
        </p:txBody>
      </p:sp>
      <p:sp>
        <p:nvSpPr>
          <p:cNvPr id="400006396" name="Footer Placeholder 4"/>
          <p:cNvSpPr>
            <a:spLocks noGrp="1"/>
          </p:cNvSpPr>
          <p:nvPr>
            <p:ph type="ftr" sz="quarter" idx="11"/>
          </p:nvPr>
        </p:nvSpPr>
        <p:spPr bwMode="auto"/>
        <p:txBody>
          <a:bodyPr/>
          <a:lstStyle/>
          <a:p>
            <a:pPr>
              <a:defRPr/>
            </a:pPr>
            <a:endParaRPr/>
          </a:p>
        </p:txBody>
      </p:sp>
      <p:sp>
        <p:nvSpPr>
          <p:cNvPr id="1338278325" name="Slide Number Placeholder 5"/>
          <p:cNvSpPr>
            <a:spLocks noGrp="1"/>
          </p:cNvSpPr>
          <p:nvPr>
            <p:ph type="sldNum" sz="quarter" idx="12"/>
          </p:nvPr>
        </p:nvSpPr>
        <p:spPr bwMode="auto"/>
        <p:txBody>
          <a:bodyPr/>
          <a:lstStyle/>
          <a:p>
            <a:pPr>
              <a:defRPr/>
            </a:pPr>
            <a:fld id="{08395586-F03A-48D1-94DF-16B239DF4FB5}"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268210975" name="Title 1"/>
          <p:cNvSpPr>
            <a:spLocks noGrp="1"/>
          </p:cNvSpPr>
          <p:nvPr>
            <p:ph type="title"/>
          </p:nvPr>
        </p:nvSpPr>
        <p:spPr bwMode="auto">
          <a:xfrm>
            <a:off x="831849" y="1709737"/>
            <a:ext cx="10515600" cy="2852736"/>
          </a:xfrm>
          <a:prstGeom prst="rect">
            <a:avLst/>
          </a:prstGeom>
        </p:spPr>
        <p:txBody>
          <a:bodyPr anchor="b"/>
          <a:lstStyle>
            <a:lvl1pPr>
              <a:defRPr sz="6000">
                <a:latin typeface="Arial"/>
                <a:ea typeface="Arial"/>
                <a:cs typeface="Arial"/>
              </a:defRPr>
            </a:lvl1pPr>
          </a:lstStyle>
          <a:p>
            <a:pPr>
              <a:defRPr/>
            </a:pPr>
            <a:r>
              <a:rPr lang="en-US"/>
              <a:t>Click to edit Master title style</a:t>
            </a:r>
            <a:endParaRPr/>
          </a:p>
        </p:txBody>
      </p:sp>
      <p:sp>
        <p:nvSpPr>
          <p:cNvPr id="231581814" name="Text Placeholder 2"/>
          <p:cNvSpPr>
            <a:spLocks noGrp="1"/>
          </p:cNvSpPr>
          <p:nvPr>
            <p:ph type="body" idx="1"/>
          </p:nvPr>
        </p:nvSpPr>
        <p:spPr bwMode="auto">
          <a:xfrm>
            <a:off x="831849" y="4589462"/>
            <a:ext cx="10515600" cy="1500186"/>
          </a:xfrm>
          <a:prstGeom prst="rect">
            <a:avLst/>
          </a:prstGeom>
        </p:spPr>
        <p:txBody>
          <a:bodyPr/>
          <a:lstStyle>
            <a:lvl1pPr marL="0" indent="0">
              <a:buNone/>
              <a:defRPr sz="2400">
                <a:solidFill>
                  <a:schemeClr val="tx1">
                    <a:tint val="75000"/>
                  </a:schemeClr>
                </a:solidFill>
                <a:latin typeface="Arial"/>
                <a:ea typeface="Arial"/>
                <a:cs typeface="A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344435200" name="Date Placeholder 3"/>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890666475" name="Footer Placeholder 4"/>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1511733005"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1742026958" name="Title 1"/>
          <p:cNvSpPr>
            <a:spLocks noGrp="1"/>
          </p:cNvSpPr>
          <p:nvPr>
            <p:ph type="title"/>
          </p:nvPr>
        </p:nvSpPr>
        <p:spPr bwMode="auto">
          <a:xfrm>
            <a:off x="838198" y="365124"/>
            <a:ext cx="10515600" cy="1325562"/>
          </a:xfrm>
          <a:prstGeom prst="rect">
            <a:avLst/>
          </a:prstGeom>
        </p:spPr>
        <p:txBody>
          <a:bodyPr/>
          <a:lstStyle>
            <a:lvl1pPr>
              <a:defRPr>
                <a:latin typeface="Arial"/>
                <a:ea typeface="Arial"/>
                <a:cs typeface="Arial"/>
              </a:defRPr>
            </a:lvl1pPr>
          </a:lstStyle>
          <a:p>
            <a:pPr>
              <a:defRPr/>
            </a:pPr>
            <a:r>
              <a:rPr lang="en-US"/>
              <a:t>Click to edit Master title style</a:t>
            </a:r>
            <a:endParaRPr/>
          </a:p>
        </p:txBody>
      </p:sp>
      <p:sp>
        <p:nvSpPr>
          <p:cNvPr id="1488284401" name="Content Placeholder 2"/>
          <p:cNvSpPr>
            <a:spLocks noGrp="1"/>
          </p:cNvSpPr>
          <p:nvPr>
            <p:ph sz="half" idx="1"/>
          </p:nvPr>
        </p:nvSpPr>
        <p:spPr bwMode="auto">
          <a:xfrm>
            <a:off x="838198" y="1825624"/>
            <a:ext cx="5181599" cy="4351338"/>
          </a:xfrm>
          <a:prstGeom prst="rect">
            <a:avLst/>
          </a:prstGeom>
        </p:spPr>
        <p:txBody>
          <a:bodyPr/>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644121903" name="Content Placeholder 3"/>
          <p:cNvSpPr>
            <a:spLocks noGrp="1"/>
          </p:cNvSpPr>
          <p:nvPr>
            <p:ph sz="half" idx="2"/>
          </p:nvPr>
        </p:nvSpPr>
        <p:spPr bwMode="auto">
          <a:xfrm>
            <a:off x="6172200" y="1825624"/>
            <a:ext cx="5181599" cy="4351338"/>
          </a:xfrm>
          <a:prstGeom prst="rect">
            <a:avLst/>
          </a:prstGeom>
        </p:spPr>
        <p:txBody>
          <a:bodyPr/>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933278154" name="Date Placeholder 4"/>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1792321219" name="Footer Placeholder 5"/>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76025143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325637470" name="Title 1"/>
          <p:cNvSpPr>
            <a:spLocks noGrp="1"/>
          </p:cNvSpPr>
          <p:nvPr>
            <p:ph type="title"/>
          </p:nvPr>
        </p:nvSpPr>
        <p:spPr bwMode="auto">
          <a:xfrm>
            <a:off x="839787" y="365124"/>
            <a:ext cx="10515600" cy="1325562"/>
          </a:xfrm>
          <a:prstGeom prst="rect">
            <a:avLst/>
          </a:prstGeom>
        </p:spPr>
        <p:txBody>
          <a:bodyPr/>
          <a:lstStyle>
            <a:lvl1pPr>
              <a:defRPr>
                <a:latin typeface="Arial"/>
                <a:ea typeface="Arial"/>
                <a:cs typeface="Arial"/>
              </a:defRPr>
            </a:lvl1pPr>
          </a:lstStyle>
          <a:p>
            <a:pPr>
              <a:defRPr/>
            </a:pPr>
            <a:r>
              <a:rPr lang="en-US"/>
              <a:t>Click to edit Master title style</a:t>
            </a:r>
            <a:endParaRPr/>
          </a:p>
        </p:txBody>
      </p:sp>
      <p:sp>
        <p:nvSpPr>
          <p:cNvPr id="184295281" name="Text Placeholder 2"/>
          <p:cNvSpPr>
            <a:spLocks noGrp="1"/>
          </p:cNvSpPr>
          <p:nvPr>
            <p:ph type="body" idx="1"/>
          </p:nvPr>
        </p:nvSpPr>
        <p:spPr bwMode="auto">
          <a:xfrm>
            <a:off x="839787" y="1681162"/>
            <a:ext cx="5157785" cy="823911"/>
          </a:xfrm>
          <a:prstGeom prst="rect">
            <a:avLst/>
          </a:prstGeom>
        </p:spPr>
        <p:txBody>
          <a:bodyPr anchor="b"/>
          <a:lstStyle>
            <a:lvl1pPr marL="0" indent="0">
              <a:buNone/>
              <a:defRPr sz="2400" b="1">
                <a:latin typeface="Arial"/>
                <a:ea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479343050" name="Content Placeholder 3"/>
          <p:cNvSpPr>
            <a:spLocks noGrp="1"/>
          </p:cNvSpPr>
          <p:nvPr>
            <p:ph sz="half" idx="2"/>
          </p:nvPr>
        </p:nvSpPr>
        <p:spPr bwMode="auto">
          <a:xfrm>
            <a:off x="839787" y="2505073"/>
            <a:ext cx="5157785" cy="3684587"/>
          </a:xfrm>
          <a:prstGeom prst="rect">
            <a:avLst/>
          </a:prstGeom>
        </p:spPr>
        <p:txBody>
          <a:bodyPr/>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86138950" name="Text Placeholder 4"/>
          <p:cNvSpPr>
            <a:spLocks noGrp="1"/>
          </p:cNvSpPr>
          <p:nvPr>
            <p:ph type="body" sz="quarter" idx="3"/>
          </p:nvPr>
        </p:nvSpPr>
        <p:spPr bwMode="auto">
          <a:xfrm>
            <a:off x="6172200" y="1681162"/>
            <a:ext cx="5183187" cy="823911"/>
          </a:xfrm>
          <a:prstGeom prst="rect">
            <a:avLst/>
          </a:prstGeom>
        </p:spPr>
        <p:txBody>
          <a:bodyPr anchor="b"/>
          <a:lstStyle>
            <a:lvl1pPr marL="0" indent="0">
              <a:buNone/>
              <a:defRPr sz="2400" b="1">
                <a:latin typeface="Arial"/>
                <a:ea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944876187" name="Content Placeholder 5"/>
          <p:cNvSpPr>
            <a:spLocks noGrp="1"/>
          </p:cNvSpPr>
          <p:nvPr>
            <p:ph sz="quarter" idx="4"/>
          </p:nvPr>
        </p:nvSpPr>
        <p:spPr bwMode="auto">
          <a:xfrm>
            <a:off x="6172200" y="2505073"/>
            <a:ext cx="5183187" cy="3684587"/>
          </a:xfrm>
          <a:prstGeom prst="rect">
            <a:avLst/>
          </a:prstGeom>
        </p:spPr>
        <p:txBody>
          <a:bodyPr/>
          <a:lstStyle>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599512385" name="Date Placeholder 6"/>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104473386" name="Footer Placeholder 7"/>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1633935091" name="Slide Number Placeholder 8"/>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1769478383" name="Title 1"/>
          <p:cNvSpPr>
            <a:spLocks noGrp="1"/>
          </p:cNvSpPr>
          <p:nvPr>
            <p:ph type="title"/>
          </p:nvPr>
        </p:nvSpPr>
        <p:spPr bwMode="auto">
          <a:xfrm>
            <a:off x="838198" y="365124"/>
            <a:ext cx="10515600" cy="1325562"/>
          </a:xfrm>
          <a:prstGeom prst="rect">
            <a:avLst/>
          </a:prstGeom>
        </p:spPr>
        <p:txBody>
          <a:bodyPr/>
          <a:lstStyle>
            <a:lvl1pPr>
              <a:defRPr>
                <a:latin typeface="Arial"/>
                <a:ea typeface="Arial"/>
                <a:cs typeface="Arial"/>
              </a:defRPr>
            </a:lvl1pPr>
          </a:lstStyle>
          <a:p>
            <a:pPr>
              <a:defRPr/>
            </a:pPr>
            <a:r>
              <a:rPr lang="en-US"/>
              <a:t>Click to edit Master title style</a:t>
            </a:r>
            <a:endParaRPr/>
          </a:p>
        </p:txBody>
      </p:sp>
      <p:sp>
        <p:nvSpPr>
          <p:cNvPr id="1083465630" name="Date Placeholder 2"/>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79904940" name="Footer Placeholder 3"/>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715279416" name="Slide Number Placeholder 4"/>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195517458" name="Date Placeholder 1"/>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462853851" name="Footer Placeholder 2"/>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1553876983" name="Slide Number Placeholder 3"/>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1948371063" name="Title 1"/>
          <p:cNvSpPr>
            <a:spLocks noGrp="1"/>
          </p:cNvSpPr>
          <p:nvPr>
            <p:ph type="title"/>
          </p:nvPr>
        </p:nvSpPr>
        <p:spPr bwMode="auto">
          <a:xfrm>
            <a:off x="839787" y="457200"/>
            <a:ext cx="3932236" cy="1600200"/>
          </a:xfrm>
          <a:prstGeom prst="rect">
            <a:avLst/>
          </a:prstGeom>
        </p:spPr>
        <p:txBody>
          <a:bodyPr anchor="b"/>
          <a:lstStyle>
            <a:lvl1pPr>
              <a:defRPr sz="3200">
                <a:latin typeface="Arial"/>
                <a:ea typeface="Arial"/>
                <a:cs typeface="Arial"/>
              </a:defRPr>
            </a:lvl1pPr>
          </a:lstStyle>
          <a:p>
            <a:pPr>
              <a:defRPr/>
            </a:pPr>
            <a:r>
              <a:rPr lang="en-US"/>
              <a:t>Click to edit Master title style</a:t>
            </a:r>
            <a:endParaRPr/>
          </a:p>
        </p:txBody>
      </p:sp>
      <p:sp>
        <p:nvSpPr>
          <p:cNvPr id="601715371" name="Content Placeholder 2"/>
          <p:cNvSpPr>
            <a:spLocks noGrp="1"/>
          </p:cNvSpPr>
          <p:nvPr>
            <p:ph idx="1"/>
          </p:nvPr>
        </p:nvSpPr>
        <p:spPr bwMode="auto">
          <a:xfrm>
            <a:off x="5183187" y="987424"/>
            <a:ext cx="6172200" cy="4873624"/>
          </a:xfrm>
          <a:prstGeom prst="rect">
            <a:avLst/>
          </a:prstGeom>
        </p:spPr>
        <p:txBody>
          <a:bodyPr/>
          <a:lstStyle>
            <a:lvl1pPr>
              <a:defRPr sz="3200">
                <a:latin typeface="Arial"/>
                <a:ea typeface="Arial"/>
                <a:cs typeface="Arial"/>
              </a:defRPr>
            </a:lvl1pPr>
            <a:lvl2pPr>
              <a:defRPr sz="2800">
                <a:latin typeface="Arial"/>
                <a:ea typeface="Arial"/>
                <a:cs typeface="Arial"/>
              </a:defRPr>
            </a:lvl2pPr>
            <a:lvl3pPr>
              <a:defRPr sz="2400">
                <a:latin typeface="Arial"/>
                <a:ea typeface="Arial"/>
                <a:cs typeface="Arial"/>
              </a:defRPr>
            </a:lvl3pPr>
            <a:lvl4pPr>
              <a:defRPr sz="2000">
                <a:latin typeface="Arial"/>
                <a:ea typeface="Arial"/>
                <a:cs typeface="Arial"/>
              </a:defRPr>
            </a:lvl4pPr>
            <a:lvl5pPr>
              <a:defRPr sz="2000">
                <a:latin typeface="Arial"/>
                <a:ea typeface="Arial"/>
                <a:cs typeface="Arial"/>
              </a:defRPr>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93655105" name="Text Placeholder 3"/>
          <p:cNvSpPr>
            <a:spLocks noGrp="1"/>
          </p:cNvSpPr>
          <p:nvPr>
            <p:ph type="body" sz="half" idx="2"/>
          </p:nvPr>
        </p:nvSpPr>
        <p:spPr bwMode="auto">
          <a:xfrm>
            <a:off x="839787" y="2057400"/>
            <a:ext cx="3932236" cy="3811587"/>
          </a:xfrm>
          <a:prstGeom prst="rect">
            <a:avLst/>
          </a:prstGeom>
        </p:spPr>
        <p:txBody>
          <a:bodyPr/>
          <a:lstStyle>
            <a:lvl1pPr marL="0" indent="0">
              <a:buNone/>
              <a:defRPr sz="1600">
                <a:latin typeface="Arial"/>
                <a:ea typeface="Arial"/>
                <a:cs typeface="Aria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768777106" name="Date Placeholder 4"/>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1286173079" name="Footer Placeholder 5"/>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935471840"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1281004753" name="Title 1"/>
          <p:cNvSpPr>
            <a:spLocks noGrp="1"/>
          </p:cNvSpPr>
          <p:nvPr>
            <p:ph type="title"/>
          </p:nvPr>
        </p:nvSpPr>
        <p:spPr bwMode="auto">
          <a:xfrm>
            <a:off x="839787" y="457200"/>
            <a:ext cx="3932236" cy="1600200"/>
          </a:xfrm>
          <a:prstGeom prst="rect">
            <a:avLst/>
          </a:prstGeom>
        </p:spPr>
        <p:txBody>
          <a:bodyPr anchor="b"/>
          <a:lstStyle>
            <a:lvl1pPr>
              <a:defRPr sz="3200">
                <a:latin typeface="Arial"/>
                <a:ea typeface="Arial"/>
                <a:cs typeface="Arial"/>
              </a:defRPr>
            </a:lvl1pPr>
          </a:lstStyle>
          <a:p>
            <a:pPr>
              <a:defRPr/>
            </a:pPr>
            <a:r>
              <a:rPr lang="en-US"/>
              <a:t>Click to edit Master title style</a:t>
            </a:r>
            <a:endParaRPr/>
          </a:p>
        </p:txBody>
      </p:sp>
      <p:sp>
        <p:nvSpPr>
          <p:cNvPr id="1567373527" name="Picture Placeholder 2"/>
          <p:cNvSpPr>
            <a:spLocks noGrp="1"/>
          </p:cNvSpPr>
          <p:nvPr>
            <p:ph type="pic" idx="1"/>
          </p:nvPr>
        </p:nvSpPr>
        <p:spPr bwMode="auto">
          <a:xfrm>
            <a:off x="5183187" y="987424"/>
            <a:ext cx="6172200" cy="487362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132614761" name="Text Placeholder 3"/>
          <p:cNvSpPr>
            <a:spLocks noGrp="1"/>
          </p:cNvSpPr>
          <p:nvPr>
            <p:ph type="body" sz="half" idx="2"/>
          </p:nvPr>
        </p:nvSpPr>
        <p:spPr bwMode="auto">
          <a:xfrm>
            <a:off x="839787" y="2057400"/>
            <a:ext cx="3932236" cy="3811587"/>
          </a:xfrm>
          <a:prstGeom prst="rect">
            <a:avLst/>
          </a:prstGeom>
        </p:spPr>
        <p:txBody>
          <a:bodyPr/>
          <a:lstStyle>
            <a:lvl1pPr marL="0" indent="0">
              <a:buNone/>
              <a:defRPr sz="1600">
                <a:latin typeface="Arial"/>
                <a:ea typeface="Arial"/>
                <a:cs typeface="Aria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450353726" name="Date Placeholder 4"/>
          <p:cNvSpPr>
            <a:spLocks noGrp="1"/>
          </p:cNvSpPr>
          <p:nvPr>
            <p:ph type="dt" sz="half" idx="10"/>
          </p:nvPr>
        </p:nvSpPr>
        <p:spPr bwMode="auto">
          <a:xfrm>
            <a:off x="838198" y="6356349"/>
            <a:ext cx="2743200" cy="365124"/>
          </a:xfrm>
          <a:prstGeom prst="rect">
            <a:avLst/>
          </a:prstGeom>
        </p:spPr>
        <p:txBody>
          <a:bodyPr/>
          <a:lstStyle/>
          <a:p>
            <a:pPr>
              <a:defRPr/>
            </a:pPr>
            <a:fld id="{5E4E5C39-FE1E-4048-9E78-68F07A4195FB}" type="datetimeFigureOut">
              <a:rPr lang="en-US"/>
              <a:t>11/8/2025</a:t>
            </a:fld>
            <a:endParaRPr lang="en-US"/>
          </a:p>
        </p:txBody>
      </p:sp>
      <p:sp>
        <p:nvSpPr>
          <p:cNvPr id="2112541758" name="Footer Placeholder 5"/>
          <p:cNvSpPr>
            <a:spLocks noGrp="1"/>
          </p:cNvSpPr>
          <p:nvPr>
            <p:ph type="ftr" sz="quarter" idx="11"/>
          </p:nvPr>
        </p:nvSpPr>
        <p:spPr bwMode="auto">
          <a:xfrm>
            <a:off x="4038598" y="6356349"/>
            <a:ext cx="4114800" cy="365124"/>
          </a:xfrm>
          <a:prstGeom prst="rect">
            <a:avLst/>
          </a:prstGeom>
        </p:spPr>
        <p:txBody>
          <a:bodyPr/>
          <a:lstStyle/>
          <a:p>
            <a:pPr>
              <a:defRPr/>
            </a:pPr>
            <a:endParaRPr lang="en-US"/>
          </a:p>
        </p:txBody>
      </p:sp>
      <p:sp>
        <p:nvSpPr>
          <p:cNvPr id="16392809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Ref idx="1001">
        <a:schemeClr val="bg1"/>
      </p:bgRef>
    </p:bg>
    <p:spTree>
      <p:nvGrpSpPr>
        <p:cNvPr id="1" name=""/>
        <p:cNvGrpSpPr/>
        <p:nvPr/>
      </p:nvGrpSpPr>
      <p:grpSpPr bwMode="auto">
        <a:xfrm>
          <a:off x="0" y="0"/>
          <a:ext cx="0" cy="0"/>
          <a:chOff x="0" y="0"/>
          <a:chExt cx="0" cy="0"/>
        </a:xfrm>
      </p:grpSpPr>
      <p:sp>
        <p:nvSpPr>
          <p:cNvPr id="527942472" name="Slide Number Placeholder 5"/>
          <p:cNvSpPr>
            <a:spLocks noGrp="1"/>
          </p:cNvSpPr>
          <p:nvPr>
            <p:ph type="sldNum" sz="quarter" idx="4"/>
          </p:nvPr>
        </p:nvSpPr>
        <p:spPr bwMode="auto">
          <a:xfrm>
            <a:off x="8714772" y="6025572"/>
            <a:ext cx="2743200" cy="401637"/>
          </a:xfrm>
          <a:prstGeom prst="rect">
            <a:avLst/>
          </a:prstGeom>
        </p:spPr>
        <p:txBody>
          <a:bodyPr vert="horz" lIns="91440" tIns="45720" rIns="91440" bIns="45720" rtlCol="0" anchor="ctr"/>
          <a:lstStyle>
            <a:lvl1pPr algn="r">
              <a:defRPr sz="1600">
                <a:solidFill>
                  <a:srgbClr val="1C7DDB"/>
                </a:solidFill>
                <a:latin typeface="Abadi"/>
              </a:defRPr>
            </a:lvl1pPr>
          </a:lstStyle>
          <a:p>
            <a:pPr>
              <a:defRPr/>
            </a:pPr>
            <a:fld id="{A190C97C-0095-2443-AC12-FA4CBA4ACD4D}"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lvl1pPr algn="l" defTabSz="914400" rtl="0">
        <a:lnSpc>
          <a:spcPct val="90000"/>
        </a:lnSpc>
        <a:spcBef>
          <a:spcPts val="0"/>
        </a:spcBef>
        <a:buNone/>
        <a:defRPr sz="440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1029868417" name="Title Placeholder 1"/>
          <p:cNvSpPr>
            <a:spLocks noGrp="1"/>
          </p:cNvSpPr>
          <p:nvPr>
            <p:ph type="title"/>
          </p:nvPr>
        </p:nvSpPr>
        <p:spPr bwMode="auto">
          <a:xfrm>
            <a:off x="838198" y="365125"/>
            <a:ext cx="10515600" cy="1325562"/>
          </a:xfrm>
          <a:prstGeom prst="rect">
            <a:avLst/>
          </a:prstGeom>
        </p:spPr>
        <p:txBody>
          <a:bodyPr vert="horz" lIns="91440" tIns="45720" rIns="91440" bIns="45720" rtlCol="0" anchor="ctr">
            <a:normAutofit/>
          </a:bodyPr>
          <a:lstStyle/>
          <a:p>
            <a:pPr>
              <a:defRPr/>
            </a:pPr>
            <a:r>
              <a:rPr/>
              <a:t>Click to edit Master title style</a:t>
            </a:r>
            <a:endParaRPr/>
          </a:p>
        </p:txBody>
      </p:sp>
      <p:sp>
        <p:nvSpPr>
          <p:cNvPr id="1939309457" name="Text Placeholder 2"/>
          <p:cNvSpPr>
            <a:spLocks noGrp="1"/>
          </p:cNvSpPr>
          <p:nvPr>
            <p:ph type="body" idx="1"/>
          </p:nvPr>
        </p:nvSpPr>
        <p:spPr bwMode="auto">
          <a:xfrm>
            <a:off x="838198" y="1825625"/>
            <a:ext cx="10515600" cy="4351338"/>
          </a:xfrm>
          <a:prstGeom prst="rect">
            <a:avLst/>
          </a:prstGeom>
        </p:spPr>
        <p:txBody>
          <a:bodyPr vert="horz" lIns="91440" tIns="45720" rIns="91440" bIns="45720" rtlCol="0">
            <a:normAutofit/>
          </a:bodyPr>
          <a:lstStyle/>
          <a:p>
            <a:pPr lvl="0">
              <a:defRPr/>
            </a:pPr>
            <a:r>
              <a:rPr/>
              <a:t>Click to edit Master text styles</a:t>
            </a:r>
            <a:endParaRPr/>
          </a:p>
          <a:p>
            <a:pPr lvl="1">
              <a:defRPr/>
            </a:pPr>
            <a:r>
              <a:rPr/>
              <a:t>Second level</a:t>
            </a:r>
            <a:endParaRPr/>
          </a:p>
          <a:p>
            <a:pPr lvl="2">
              <a:defRPr/>
            </a:pPr>
            <a:r>
              <a:rPr/>
              <a:t>Third level</a:t>
            </a:r>
            <a:endParaRPr/>
          </a:p>
          <a:p>
            <a:pPr lvl="3">
              <a:defRPr/>
            </a:pPr>
            <a:r>
              <a:rPr/>
              <a:t>Fourth level</a:t>
            </a:r>
            <a:endParaRPr/>
          </a:p>
          <a:p>
            <a:pPr lvl="4">
              <a:defRPr/>
            </a:pPr>
            <a:r>
              <a:rPr/>
              <a:t>Fifth level</a:t>
            </a:r>
            <a:endParaRPr/>
          </a:p>
        </p:txBody>
      </p:sp>
      <p:sp>
        <p:nvSpPr>
          <p:cNvPr id="1806259954" name="Date Placeholder 3"/>
          <p:cNvSpPr>
            <a:spLocks noGrp="1"/>
          </p:cNvSpPr>
          <p:nvPr>
            <p:ph type="dt" sz="half" idx="2"/>
          </p:nvPr>
        </p:nvSpPr>
        <p:spPr bwMode="auto">
          <a:xfrm>
            <a:off x="838198"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BCC18F51-09EC-435C-A3BA-64A766E099C0}" type="datetimeFigureOut">
              <a:rPr/>
              <a:t>01.11.2013</a:t>
            </a:fld>
            <a:endParaRPr/>
          </a:p>
        </p:txBody>
      </p:sp>
      <p:sp>
        <p:nvSpPr>
          <p:cNvPr id="556289414" name="Footer Placeholder 4"/>
          <p:cNvSpPr>
            <a:spLocks noGrp="1"/>
          </p:cNvSpPr>
          <p:nvPr>
            <p:ph type="ftr" sz="quarter" idx="3"/>
          </p:nvPr>
        </p:nvSpPr>
        <p:spPr bwMode="auto">
          <a:xfrm>
            <a:off x="4038598"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a:p>
        </p:txBody>
      </p:sp>
      <p:sp>
        <p:nvSpPr>
          <p:cNvPr id="999569800" name="Slide Number Placeholder 5"/>
          <p:cNvSpPr>
            <a:spLocks noGrp="1"/>
          </p:cNvSpPr>
          <p:nvPr>
            <p:ph type="sldNum" sz="quarter" idx="4"/>
          </p:nvPr>
        </p:nvSpPr>
        <p:spPr bwMode="auto">
          <a:xfrm>
            <a:off x="8610599"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08395586-F03A-48D1-94DF-16B239DF4FB5}" type="slidenum">
              <a:rPr/>
              <a:t>‹#›</a:t>
            </a:fld>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lvl1pPr algn="l" defTabSz="685800" rtl="0">
        <a:lnSpc>
          <a:spcPct val="90000"/>
        </a:lnSpc>
        <a:spcBef>
          <a:spcPts val="0"/>
        </a:spcBef>
        <a:buNone/>
        <a:defRPr sz="3300">
          <a:solidFill>
            <a:schemeClr val="tx1"/>
          </a:solidFill>
          <a:latin typeface="+mj-lt"/>
          <a:ea typeface="+mj-ea"/>
          <a:cs typeface="+mj-cs"/>
        </a:defRPr>
      </a:lvl1pPr>
    </p:titleStyle>
    <p:bodyStyle>
      <a:lvl1pPr marL="171450" indent="-171450" algn="l" defTabSz="685800" rtl="0">
        <a:lnSpc>
          <a:spcPct val="90000"/>
        </a:lnSpc>
        <a:spcBef>
          <a:spcPts val="749"/>
        </a:spcBef>
        <a:buFont typeface="Arial"/>
        <a:buChar char="•"/>
        <a:defRPr sz="2100">
          <a:solidFill>
            <a:schemeClr val="tx1"/>
          </a:solidFill>
          <a:latin typeface="+mn-lt"/>
          <a:ea typeface="+mn-ea"/>
          <a:cs typeface="+mn-cs"/>
        </a:defRPr>
      </a:lvl1pPr>
      <a:lvl2pPr marL="514350" indent="-171450" algn="l" defTabSz="685800" rtl="0">
        <a:lnSpc>
          <a:spcPct val="90000"/>
        </a:lnSpc>
        <a:spcBef>
          <a:spcPts val="374"/>
        </a:spcBef>
        <a:buFont typeface="Arial"/>
        <a:buChar char="•"/>
        <a:defRPr sz="1800">
          <a:solidFill>
            <a:schemeClr val="tx1"/>
          </a:solidFill>
          <a:latin typeface="+mn-lt"/>
          <a:ea typeface="+mn-ea"/>
          <a:cs typeface="+mn-cs"/>
        </a:defRPr>
      </a:lvl2pPr>
      <a:lvl3pPr marL="857250" indent="-171450" algn="l" defTabSz="685800" rtl="0">
        <a:lnSpc>
          <a:spcPct val="90000"/>
        </a:lnSpc>
        <a:spcBef>
          <a:spcPts val="374"/>
        </a:spcBef>
        <a:buFont typeface="Arial"/>
        <a:buChar char="•"/>
        <a:defRPr sz="1500">
          <a:solidFill>
            <a:schemeClr val="tx1"/>
          </a:solidFill>
          <a:latin typeface="+mn-lt"/>
          <a:ea typeface="+mn-ea"/>
          <a:cs typeface="+mn-cs"/>
        </a:defRPr>
      </a:lvl3pPr>
      <a:lvl4pPr marL="1200150" indent="-171450" algn="l" defTabSz="685800" rtl="0">
        <a:lnSpc>
          <a:spcPct val="90000"/>
        </a:lnSpc>
        <a:spcBef>
          <a:spcPts val="374"/>
        </a:spcBef>
        <a:buFont typeface="Arial"/>
        <a:buChar char="•"/>
        <a:defRPr sz="1350">
          <a:solidFill>
            <a:schemeClr val="tx1"/>
          </a:solidFill>
          <a:latin typeface="+mn-lt"/>
          <a:ea typeface="+mn-ea"/>
          <a:cs typeface="+mn-cs"/>
        </a:defRPr>
      </a:lvl4pPr>
      <a:lvl5pPr marL="1543050" indent="-171450" algn="l" defTabSz="685800" rtl="0">
        <a:lnSpc>
          <a:spcPct val="90000"/>
        </a:lnSpc>
        <a:spcBef>
          <a:spcPts val="374"/>
        </a:spcBef>
        <a:buFont typeface="Arial"/>
        <a:buChar char="•"/>
        <a:defRPr sz="1350">
          <a:solidFill>
            <a:schemeClr val="tx1"/>
          </a:solidFill>
          <a:latin typeface="+mn-lt"/>
          <a:ea typeface="+mn-ea"/>
          <a:cs typeface="+mn-cs"/>
        </a:defRPr>
      </a:lvl5pPr>
      <a:lvl6pPr marL="1885950" indent="-171450" algn="l" defTabSz="685800" rtl="0">
        <a:lnSpc>
          <a:spcPct val="90000"/>
        </a:lnSpc>
        <a:spcBef>
          <a:spcPts val="374"/>
        </a:spcBef>
        <a:buFont typeface="Arial"/>
        <a:buChar char="•"/>
        <a:defRPr sz="1350">
          <a:solidFill>
            <a:schemeClr val="tx1"/>
          </a:solidFill>
          <a:latin typeface="+mn-lt"/>
          <a:ea typeface="+mn-ea"/>
          <a:cs typeface="+mn-cs"/>
        </a:defRPr>
      </a:lvl6pPr>
      <a:lvl7pPr marL="2228850" indent="-171450" algn="l" defTabSz="685800" rtl="0">
        <a:lnSpc>
          <a:spcPct val="90000"/>
        </a:lnSpc>
        <a:spcBef>
          <a:spcPts val="374"/>
        </a:spcBef>
        <a:buFont typeface="Arial"/>
        <a:buChar char="•"/>
        <a:defRPr sz="1350">
          <a:solidFill>
            <a:schemeClr val="tx1"/>
          </a:solidFill>
          <a:latin typeface="+mn-lt"/>
          <a:ea typeface="+mn-ea"/>
          <a:cs typeface="+mn-cs"/>
        </a:defRPr>
      </a:lvl7pPr>
      <a:lvl8pPr marL="2571750" indent="-171450" algn="l" defTabSz="685800" rtl="0">
        <a:lnSpc>
          <a:spcPct val="90000"/>
        </a:lnSpc>
        <a:spcBef>
          <a:spcPts val="374"/>
        </a:spcBef>
        <a:buFont typeface="Arial"/>
        <a:buChar char="•"/>
        <a:defRPr sz="1350">
          <a:solidFill>
            <a:schemeClr val="tx1"/>
          </a:solidFill>
          <a:latin typeface="+mn-lt"/>
          <a:ea typeface="+mn-ea"/>
          <a:cs typeface="+mn-cs"/>
        </a:defRPr>
      </a:lvl8pPr>
      <a:lvl9pPr marL="2914650" indent="-171450" algn="l" defTabSz="685800" rtl="0">
        <a:lnSpc>
          <a:spcPct val="90000"/>
        </a:lnSpc>
        <a:spcBef>
          <a:spcPts val="374"/>
        </a:spcBef>
        <a:buFont typeface="Arial"/>
        <a:buChar char="•"/>
        <a:defRPr sz="1350">
          <a:solidFill>
            <a:schemeClr val="tx1"/>
          </a:solidFill>
          <a:latin typeface="+mn-lt"/>
          <a:ea typeface="+mn-ea"/>
          <a:cs typeface="+mn-cs"/>
        </a:defRPr>
      </a:lvl9pPr>
    </p:bodyStyle>
    <p:otherStyle>
      <a:defPPr>
        <a:defRPr/>
      </a:defPPr>
      <a:lvl1pPr marL="0" algn="l" defTabSz="685800" rtl="0">
        <a:defRPr sz="1350">
          <a:solidFill>
            <a:schemeClr val="tx1"/>
          </a:solidFill>
          <a:latin typeface="+mn-lt"/>
          <a:ea typeface="+mn-ea"/>
          <a:cs typeface="+mn-cs"/>
        </a:defRPr>
      </a:lvl1pPr>
      <a:lvl2pPr marL="342900" algn="l" defTabSz="685800" rtl="0">
        <a:defRPr sz="1350">
          <a:solidFill>
            <a:schemeClr val="tx1"/>
          </a:solidFill>
          <a:latin typeface="+mn-lt"/>
          <a:ea typeface="+mn-ea"/>
          <a:cs typeface="+mn-cs"/>
        </a:defRPr>
      </a:lvl2pPr>
      <a:lvl3pPr marL="685800" algn="l" defTabSz="685800" rtl="0">
        <a:defRPr sz="1350">
          <a:solidFill>
            <a:schemeClr val="tx1"/>
          </a:solidFill>
          <a:latin typeface="+mn-lt"/>
          <a:ea typeface="+mn-ea"/>
          <a:cs typeface="+mn-cs"/>
        </a:defRPr>
      </a:lvl3pPr>
      <a:lvl4pPr marL="1028700" algn="l" defTabSz="685800" rtl="0">
        <a:defRPr sz="1350">
          <a:solidFill>
            <a:schemeClr val="tx1"/>
          </a:solidFill>
          <a:latin typeface="+mn-lt"/>
          <a:ea typeface="+mn-ea"/>
          <a:cs typeface="+mn-cs"/>
        </a:defRPr>
      </a:lvl4pPr>
      <a:lvl5pPr marL="1371600" algn="l" defTabSz="685800" rtl="0">
        <a:defRPr sz="1350">
          <a:solidFill>
            <a:schemeClr val="tx1"/>
          </a:solidFill>
          <a:latin typeface="+mn-lt"/>
          <a:ea typeface="+mn-ea"/>
          <a:cs typeface="+mn-cs"/>
        </a:defRPr>
      </a:lvl5pPr>
      <a:lvl6pPr marL="1714500" algn="l" defTabSz="685800" rtl="0">
        <a:defRPr sz="1350">
          <a:solidFill>
            <a:schemeClr val="tx1"/>
          </a:solidFill>
          <a:latin typeface="+mn-lt"/>
          <a:ea typeface="+mn-ea"/>
          <a:cs typeface="+mn-cs"/>
        </a:defRPr>
      </a:lvl6pPr>
      <a:lvl7pPr marL="2057400" algn="l" defTabSz="685800" rtl="0">
        <a:defRPr sz="1350">
          <a:solidFill>
            <a:schemeClr val="tx1"/>
          </a:solidFill>
          <a:latin typeface="+mn-lt"/>
          <a:ea typeface="+mn-ea"/>
          <a:cs typeface="+mn-cs"/>
        </a:defRPr>
      </a:lvl7pPr>
      <a:lvl8pPr marL="2400300" algn="l" defTabSz="685800" rtl="0">
        <a:defRPr sz="1350">
          <a:solidFill>
            <a:schemeClr val="tx1"/>
          </a:solidFill>
          <a:latin typeface="+mn-lt"/>
          <a:ea typeface="+mn-ea"/>
          <a:cs typeface="+mn-cs"/>
        </a:defRPr>
      </a:lvl8pPr>
      <a:lvl9pPr marL="2743200" algn="l" defTabSz="685800" rtl="0">
        <a:defRPr sz="135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github.com/GiovanniGarfias/IBM-Applied-Data-Science-Capstone/blob/main/Notebooks/03-data-wrangling.ipynb.ipynb"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github.com/GiovanniGarfias/IBM-Applied-Data-Science-Capstone/blob/main/Notebooks/04-eda-visualization.ipynb.ipynb"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s://github.com/GiovanniGarfias/IBM-Applied-Data-Science-Capstone/blob/main/Notebooks/05-eda-sql.ipynb.ipynb"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GiovanniGarfias/IBM-Applied-Data-Science-Capstone/blob/main/Notebooks/05-eda-sql.ipynb.ipynb"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github.com/GiovanniGarfias/IBM-Applied-Data-Science-Capstone/blob/main/Notebooks/06-folium-maps.ipynb.ipynb"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s://github.com/GiovanniGarfias/IBM-Applied-Data-Science-Capstone/blob/main/Dashboard/spacex_dash_app.py"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s://github.com/GiovanniGarfias/IBM-Applied-Data-Science-Capstone/blob/main/Notebooks/07-ml-prediction.ipynb.ipynb"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2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3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3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0.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1.jp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4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4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4.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github.com/GiovanniGarfias/IBM-Applied-Data-Science-Capstone/blob/main/Notebooks/01-data-collection-api.ipynb.ipynb"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github.com/GiovanniGarfias/IBM-Applied-Data-Science-Capstone/blob/main/Notebooks/02-web-scraping.ipynb.ipynb"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88184994" name="TextBox 5"/>
          <p:cNvSpPr txBox="1"/>
          <p:nvPr/>
        </p:nvSpPr>
        <p:spPr bwMode="auto">
          <a:xfrm>
            <a:off x="888543" y="4568733"/>
            <a:ext cx="5095519" cy="640440"/>
          </a:xfrm>
          <a:prstGeom prst="rect">
            <a:avLst/>
          </a:prstGeom>
          <a:noFill/>
        </p:spPr>
        <p:txBody>
          <a:bodyPr wrap="square" lIns="91440" tIns="45720" rIns="91440" bIns="45720" rtlCol="0" anchor="t">
            <a:spAutoFit/>
          </a:bodyPr>
          <a:lstStyle/>
          <a:p>
            <a:pPr>
              <a:defRPr/>
            </a:pPr>
            <a:r>
              <a:rPr lang="en-US" b="1">
                <a:solidFill>
                  <a:schemeClr val="bg2"/>
                </a:solidFill>
                <a:latin typeface="Arial"/>
                <a:ea typeface="Arial"/>
                <a:cs typeface="Arial"/>
              </a:rPr>
              <a:t>Name: Carlos Giovanni Garfias Renjel</a:t>
            </a:r>
            <a:endParaRPr b="1">
              <a:latin typeface="Arial"/>
              <a:cs typeface="Arial"/>
            </a:endParaRPr>
          </a:p>
          <a:p>
            <a:pPr>
              <a:defRPr/>
            </a:pPr>
            <a:r>
              <a:rPr lang="en-US" b="1">
                <a:solidFill>
                  <a:schemeClr val="bg2"/>
                </a:solidFill>
                <a:latin typeface="Arial"/>
                <a:ea typeface="Arial"/>
                <a:cs typeface="Arial"/>
              </a:rPr>
              <a:t>Date: December 14  2025</a:t>
            </a:r>
            <a:endParaRPr b="1">
              <a:latin typeface="Arial"/>
              <a:cs typeface="Arial"/>
            </a:endParaRPr>
          </a:p>
        </p:txBody>
      </p:sp>
      <p:pic>
        <p:nvPicPr>
          <p:cNvPr id="1544190926" name="Picture 2" descr="IBM Skills Network Logo - Horizontal-noai copy.png"/>
          <p:cNvPicPr>
            <a:picLocks noChangeAspect="1"/>
          </p:cNvPicPr>
          <p:nvPr/>
        </p:nvPicPr>
        <p:blipFill rotWithShape="1">
          <a:blip r:embed="rId4"/>
          <a:stretch/>
        </p:blipFill>
        <p:spPr bwMode="auto">
          <a:xfrm>
            <a:off x="889820" y="676828"/>
            <a:ext cx="2104103" cy="62918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01832522" name="Slide Number Placeholder 3"/>
          <p:cNvSpPr>
            <a:spLocks noGrp="1"/>
          </p:cNvSpPr>
          <p:nvPr>
            <p:ph type="sldNum" sz="quarter" idx="12"/>
          </p:nvPr>
        </p:nvSpPr>
        <p:spPr bwMode="auto"/>
        <p:txBody>
          <a:bodyPr/>
          <a:lstStyle/>
          <a:p>
            <a:pPr>
              <a:defRPr/>
            </a:pPr>
            <a:fld id="{5075537C-CA84-1446-933C-8E9D027F9201}" type="slidenum">
              <a:rPr lang="en-US"/>
              <a:t>10</a:t>
            </a:fld>
            <a:endParaRPr lang="en-US"/>
          </a:p>
        </p:txBody>
      </p:sp>
      <p:sp>
        <p:nvSpPr>
          <p:cNvPr id="1227503404" name="Content Placeholder 4"/>
          <p:cNvSpPr>
            <a:spLocks noGrp="1"/>
          </p:cNvSpPr>
          <p:nvPr>
            <p:ph idx="4294967295"/>
          </p:nvPr>
        </p:nvSpPr>
        <p:spPr bwMode="auto">
          <a:xfrm>
            <a:off x="770011" y="1825625"/>
            <a:ext cx="8975652"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gn="just">
              <a:defRPr/>
            </a:pPr>
            <a:r>
              <a:rPr sz="1800" b="0" i="0" u="none">
                <a:solidFill>
                  <a:srgbClr val="000000"/>
                </a:solidFill>
                <a:latin typeface="Arial"/>
                <a:ea typeface="Arial"/>
                <a:cs typeface="Arial"/>
              </a:rPr>
              <a:t>After collecting the API and Wikipedia data, I combined both sources into a </a:t>
            </a:r>
            <a:r>
              <a:rPr sz="1800" b="0" i="0" u="none">
                <a:solidFill>
                  <a:srgbClr val="000000"/>
                </a:solidFill>
                <a:latin typeface="Arial"/>
                <a:ea typeface="Arial"/>
                <a:cs typeface="Arial"/>
              </a:rPr>
              <a:t>single unified dataset</a:t>
            </a:r>
            <a:r>
              <a:rPr sz="1800" b="0" i="0" u="none">
                <a:solidFill>
                  <a:srgbClr val="000000"/>
                </a:solidFill>
                <a:latin typeface="Arial"/>
                <a:ea typeface="Arial"/>
                <a:cs typeface="Arial"/>
              </a:rPr>
              <a:t>.</a:t>
            </a:r>
            <a:endParaRPr sz="1800" b="0">
              <a:latin typeface="Arial"/>
              <a:cs typeface="Arial"/>
            </a:endParaRPr>
          </a:p>
          <a:p>
            <a:pPr algn="just">
              <a:defRPr/>
            </a:pPr>
            <a:r>
              <a:rPr sz="1800" b="0" i="0" u="none">
                <a:solidFill>
                  <a:srgbClr val="000000"/>
                </a:solidFill>
                <a:latin typeface="Arial"/>
                <a:ea typeface="Arial"/>
                <a:cs typeface="Arial"/>
              </a:rPr>
              <a:t>Performed </a:t>
            </a:r>
            <a:r>
              <a:rPr sz="1800" b="0" i="0" u="none">
                <a:solidFill>
                  <a:srgbClr val="000000"/>
                </a:solidFill>
                <a:latin typeface="Arial"/>
                <a:ea typeface="Arial"/>
                <a:cs typeface="Arial"/>
              </a:rPr>
              <a:t>initial cleaning</a:t>
            </a:r>
            <a:r>
              <a:rPr sz="1800" b="0" i="0" u="none">
                <a:solidFill>
                  <a:srgbClr val="000000"/>
                </a:solidFill>
                <a:latin typeface="Arial"/>
                <a:ea typeface="Arial"/>
                <a:cs typeface="Arial"/>
              </a:rPr>
              <a:t>, including dropping irrelevant columns, standardizing text fields, and fixing inconsistent formats.</a:t>
            </a:r>
            <a:endParaRPr sz="1800" b="0">
              <a:latin typeface="Arial"/>
              <a:cs typeface="Arial"/>
            </a:endParaRPr>
          </a:p>
          <a:p>
            <a:pPr algn="just">
              <a:defRPr/>
            </a:pPr>
            <a:r>
              <a:rPr sz="1800" b="0" i="0" u="none">
                <a:solidFill>
                  <a:srgbClr val="000000"/>
                </a:solidFill>
                <a:latin typeface="Arial"/>
                <a:ea typeface="Arial"/>
                <a:cs typeface="Arial"/>
              </a:rPr>
              <a:t>Handled </a:t>
            </a:r>
            <a:r>
              <a:rPr sz="1800" b="0" i="0" u="none">
                <a:solidFill>
                  <a:srgbClr val="000000"/>
                </a:solidFill>
                <a:latin typeface="Arial"/>
                <a:ea typeface="Arial"/>
                <a:cs typeface="Arial"/>
              </a:rPr>
              <a:t>missing values</a:t>
            </a:r>
            <a:r>
              <a:rPr sz="1800" b="0" i="0" u="none">
                <a:solidFill>
                  <a:srgbClr val="000000"/>
                </a:solidFill>
                <a:latin typeface="Arial"/>
                <a:ea typeface="Arial"/>
                <a:cs typeface="Arial"/>
              </a:rPr>
              <a:t> by removing incomplete rows and aligning columns between the API and scraped data.</a:t>
            </a:r>
            <a:endParaRPr sz="1800" b="0">
              <a:latin typeface="Arial"/>
              <a:cs typeface="Arial"/>
            </a:endParaRPr>
          </a:p>
          <a:p>
            <a:pPr algn="just">
              <a:defRPr/>
            </a:pPr>
            <a:r>
              <a:rPr sz="1800" b="0" i="0" u="none">
                <a:solidFill>
                  <a:srgbClr val="000000"/>
                </a:solidFill>
                <a:latin typeface="Arial"/>
                <a:ea typeface="Arial"/>
                <a:cs typeface="Arial"/>
              </a:rPr>
              <a:t>Applied </a:t>
            </a:r>
            <a:r>
              <a:rPr sz="1800" b="0" i="0" u="none">
                <a:solidFill>
                  <a:srgbClr val="000000"/>
                </a:solidFill>
                <a:latin typeface="Arial"/>
                <a:ea typeface="Arial"/>
                <a:cs typeface="Arial"/>
              </a:rPr>
              <a:t>feature processing</a:t>
            </a:r>
            <a:r>
              <a:rPr sz="1800" b="0" i="0" u="none">
                <a:solidFill>
                  <a:srgbClr val="000000"/>
                </a:solidFill>
                <a:latin typeface="Arial"/>
                <a:ea typeface="Arial"/>
                <a:cs typeface="Arial"/>
              </a:rPr>
              <a:t>, such as converting datatypes, extracting useful fields, and preparing numerical and categorical attributes.</a:t>
            </a:r>
            <a:endParaRPr sz="1800" b="0">
              <a:latin typeface="Arial"/>
              <a:cs typeface="Arial"/>
            </a:endParaRPr>
          </a:p>
          <a:p>
            <a:pPr algn="just">
              <a:defRPr/>
            </a:pPr>
            <a:r>
              <a:rPr sz="1800" b="0" i="0" u="none">
                <a:solidFill>
                  <a:srgbClr val="000000"/>
                </a:solidFill>
                <a:latin typeface="Arial"/>
                <a:ea typeface="Arial"/>
                <a:cs typeface="Arial"/>
              </a:rPr>
              <a:t>Finalized a </a:t>
            </a:r>
            <a:r>
              <a:rPr sz="1800" b="0" i="0" u="none">
                <a:solidFill>
                  <a:srgbClr val="000000"/>
                </a:solidFill>
                <a:latin typeface="Arial"/>
                <a:ea typeface="Arial"/>
                <a:cs typeface="Arial"/>
              </a:rPr>
              <a:t>clean, structured DataFrame</a:t>
            </a:r>
            <a:r>
              <a:rPr sz="1800" b="0" i="0" u="none">
                <a:solidFill>
                  <a:srgbClr val="000000"/>
                </a:solidFill>
                <a:latin typeface="Arial"/>
                <a:ea typeface="Arial"/>
                <a:cs typeface="Arial"/>
              </a:rPr>
              <a:t> ready for EDA and machine learning.</a:t>
            </a:r>
            <a:endParaRPr sz="1800" b="0">
              <a:solidFill>
                <a:schemeClr val="accent3">
                  <a:lumMod val="25000"/>
                </a:schemeClr>
              </a:solidFill>
              <a:latin typeface="Arial"/>
              <a:cs typeface="Arial"/>
            </a:endParaRPr>
          </a:p>
          <a:p>
            <a:pPr algn="just">
              <a:defRPr/>
            </a:pPr>
            <a:endParaRPr sz="1000"/>
          </a:p>
          <a:p>
            <a:pPr algn="just">
              <a:defRPr/>
            </a:pPr>
            <a:endParaRPr lang="en-US"/>
          </a:p>
          <a:p>
            <a:pPr marL="0" indent="0">
              <a:lnSpc>
                <a:spcPct val="100000"/>
              </a:lnSpc>
              <a:spcBef>
                <a:spcPts val="1399"/>
              </a:spcBef>
              <a:buFont typeface="Arial"/>
              <a:buNone/>
              <a:defRPr/>
            </a:pPr>
            <a:r>
              <a:rPr lang="en-US" sz="2100" b="0" i="0" u="none" strike="noStrike" cap="none" spc="0">
                <a:solidFill>
                  <a:schemeClr val="accent3">
                    <a:lumMod val="25000"/>
                  </a:schemeClr>
                </a:solidFill>
                <a:latin typeface="Abadi"/>
                <a:ea typeface="Abadi"/>
                <a:cs typeface="Abadi"/>
              </a:rPr>
              <a:t>See the complete notebook </a:t>
            </a:r>
            <a:r>
              <a:rPr lang="en-US" sz="2100" b="0" i="0" u="sng" strike="noStrike" cap="none" spc="0">
                <a:solidFill>
                  <a:schemeClr val="tx1"/>
                </a:solidFill>
                <a:latin typeface="Arial"/>
                <a:ea typeface="Arial"/>
                <a:cs typeface="Arial"/>
                <a:hlinkClick r:id="rId4" tooltip=""/>
              </a:rPr>
              <a:t>here.</a:t>
            </a:r>
            <a:endParaRPr sz="2100"/>
          </a:p>
          <a:p>
            <a:pPr>
              <a:defRPr/>
            </a:pPr>
            <a:endParaRPr lang="en-US"/>
          </a:p>
          <a:p>
            <a:pPr>
              <a:defRPr/>
            </a:pPr>
            <a:endParaRPr lang="en-US"/>
          </a:p>
        </p:txBody>
      </p:sp>
      <p:sp>
        <p:nvSpPr>
          <p:cNvPr id="135062680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Wrangling</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53678522" name="Title 1"/>
          <p:cNvSpPr>
            <a:spLocks noGrp="1"/>
          </p:cNvSpPr>
          <p:nvPr>
            <p:ph type="title"/>
          </p:nvPr>
        </p:nvSpPr>
        <p:spPr bwMode="auto">
          <a:xfrm>
            <a:off x="838198" y="365123"/>
            <a:ext cx="10515600" cy="1325561"/>
          </a:xfrm>
          <a:prstGeom prst="rect">
            <a:avLst/>
          </a:prstGeom>
        </p:spPr>
        <p:txBody>
          <a:bodyPr/>
          <a:lstStyle>
            <a:lvl1pPr>
              <a:defRPr>
                <a:latin typeface="Arial"/>
                <a:ea typeface="Arial"/>
                <a:cs typeface="Arial"/>
              </a:defRPr>
            </a:lvl1pPr>
          </a:lstStyle>
          <a:p>
            <a:pPr>
              <a:defRPr/>
            </a:pPr>
            <a:r>
              <a:rPr lang="en-US" sz="4400" b="0" i="0" u="none" strike="noStrike" cap="none" spc="0">
                <a:solidFill>
                  <a:srgbClr val="0B49CB"/>
                </a:solidFill>
                <a:latin typeface="Abadi"/>
                <a:ea typeface="Abadi"/>
                <a:cs typeface="Abadi"/>
              </a:rPr>
              <a:t>Data Wrangling</a:t>
            </a:r>
            <a:endParaRPr/>
          </a:p>
        </p:txBody>
      </p:sp>
      <p:sp>
        <p:nvSpPr>
          <p:cNvPr id="1447068960" name="Content Placeholder 2"/>
          <p:cNvSpPr>
            <a:spLocks noGrp="1"/>
          </p:cNvSpPr>
          <p:nvPr>
            <p:ph idx="1"/>
          </p:nvPr>
        </p:nvSpPr>
        <p:spPr bwMode="auto">
          <a:xfrm>
            <a:off x="804778" y="1801435"/>
            <a:ext cx="10515600" cy="4351338"/>
          </a:xfrm>
          <a:prstGeom prst="rect">
            <a:avLst/>
          </a:prstGeom>
        </p:spPr>
        <p:txBody>
          <a:bodyPr/>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a:defRPr/>
            </a:pPr>
            <a:r>
              <a:rPr sz="1600" b="1">
                <a:latin typeface="Arial"/>
                <a:ea typeface="Arial"/>
                <a:cs typeface="Arial"/>
              </a:rPr>
              <a:t>Data Wrangling flowchart</a:t>
            </a:r>
            <a:endParaRPr>
              <a:latin typeface="Arial Rounded MT Bold"/>
              <a:cs typeface="Arial Rounded MT Bold"/>
            </a:endParaRPr>
          </a:p>
          <a:p>
            <a:pPr marL="0" indent="0">
              <a:buFont typeface="Arial"/>
              <a:buNone/>
              <a:defRPr/>
            </a:pPr>
            <a:endParaRPr/>
          </a:p>
        </p:txBody>
      </p:sp>
      <p:grpSp>
        <p:nvGrpSpPr>
          <p:cNvPr id="1944905630" name=""/>
          <p:cNvGrpSpPr/>
          <p:nvPr/>
        </p:nvGrpSpPr>
        <p:grpSpPr bwMode="auto">
          <a:xfrm>
            <a:off x="719087" y="2658978"/>
            <a:ext cx="10715625" cy="2977949"/>
            <a:chOff x="0" y="0"/>
            <a:chExt cx="10715625" cy="2977949"/>
          </a:xfrm>
        </p:grpSpPr>
        <p:sp modelId="{E753A74C-1404-481F-A0A3-C6FC6621525E}">
          <p:nvSpPr>
            <p:cNvPr id="0" name=""/>
            <p:cNvSpPr/>
            <p:nvPr/>
          </p:nvSpPr>
          <p:spPr bwMode="auto">
            <a:xfrm rot="0" flipH="0" flipV="0">
              <a:off x="0" y="34758"/>
              <a:ext cx="2138947" cy="1283368"/>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9" tIns="68579" rIns="68579" bIns="68579" numCol="1" spcCol="0" rtlCol="0" fromWordArt="0" anchor="ctr" anchorCtr="0" forceAA="0" upright="0" compatLnSpc="0"/>
            <a:p>
              <a:pPr algn="ctr">
                <a:lnSpc>
                  <a:spcPct val="90000"/>
                </a:lnSpc>
                <a:spcAft>
                  <a:spcPts val="755"/>
                </a:spcAft>
                <a:defRPr/>
              </a:pPr>
              <a:r>
                <a:rPr sz="1800">
                  <a:latin typeface="Arial"/>
                  <a:ea typeface="Arial"/>
                  <a:cs typeface="Arial"/>
                </a:rPr>
                <a:t>API Dataset</a:t>
              </a:r>
              <a:r>
                <a:rPr sz="1800">
                  <a:latin typeface="Arial"/>
                  <a:ea typeface="Arial"/>
                  <a:cs typeface="Arial"/>
                </a:rPr>
                <a:t> </a:t>
              </a:r>
              <a:endParaRPr sz="1800">
                <a:latin typeface="Arial"/>
                <a:cs typeface="Arial"/>
              </a:endParaRPr>
            </a:p>
          </p:txBody>
        </p:sp>
        <p:sp modelId="{79F734F1-8D7C-432C-A06A-41B7E6D28070}">
          <p:nvSpPr>
            <p:cNvPr id="0" name=""/>
            <p:cNvSpPr/>
            <p:nvPr/>
          </p:nvSpPr>
          <p:spPr bwMode="auto">
            <a:xfrm rot="0" flipH="0" flipV="0">
              <a:off x="2318216" y="376454"/>
              <a:ext cx="453456" cy="530458"/>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C20442F9-9430-4B3D-98A2-7B61B395CAD2}">
          <p:nvSpPr>
            <p:cNvPr id="0" name=""/>
            <p:cNvSpPr/>
            <p:nvPr/>
          </p:nvSpPr>
          <p:spPr bwMode="auto">
            <a:xfrm rot="0" flipH="0" flipV="0">
              <a:off x="2855527" y="34758"/>
              <a:ext cx="2138947" cy="1283368"/>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9" tIns="68579" rIns="68579" bIns="68579" numCol="1" spcCol="0" rtlCol="0" fromWordArt="0" anchor="ctr" anchorCtr="0" forceAA="0" upright="0" compatLnSpc="0"/>
            <a:p>
              <a:pPr algn="ctr">
                <a:lnSpc>
                  <a:spcPct val="90000"/>
                </a:lnSpc>
                <a:spcAft>
                  <a:spcPts val="755"/>
                </a:spcAft>
                <a:defRPr/>
              </a:pPr>
              <a:r>
                <a:rPr sz="1800">
                  <a:latin typeface="Arial"/>
                  <a:ea typeface="Arial"/>
                  <a:cs typeface="Arial"/>
                </a:rPr>
                <a:t>Scraped dataset</a:t>
              </a:r>
              <a:endParaRPr sz="1800">
                <a:latin typeface="Arial"/>
                <a:cs typeface="Arial"/>
              </a:endParaRPr>
            </a:p>
          </p:txBody>
        </p:sp>
        <p:sp modelId="{CF4D369A-49F0-4CC6-A8BD-57FB2749702A}">
          <p:nvSpPr>
            <p:cNvPr id="0" name=""/>
            <p:cNvSpPr/>
            <p:nvPr/>
          </p:nvSpPr>
          <p:spPr bwMode="auto">
            <a:xfrm rot="0" flipH="0" flipV="0">
              <a:off x="5137350" y="342231"/>
              <a:ext cx="453456" cy="530458"/>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DB173348-3D66-418D-8596-19DA9326200C}">
          <p:nvSpPr>
            <p:cNvPr id="0" name=""/>
            <p:cNvSpPr/>
            <p:nvPr/>
          </p:nvSpPr>
          <p:spPr bwMode="auto">
            <a:xfrm rot="0" flipH="0" flipV="0">
              <a:off x="5611394" y="77001"/>
              <a:ext cx="2138947" cy="1283368"/>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9" tIns="68579" rIns="68579" bIns="68579" numCol="1" spcCol="0" rtlCol="0" fromWordArt="0" anchor="ctr" anchorCtr="0" forceAA="0" upright="0" compatLnSpc="0"/>
            <a:p>
              <a:pPr algn="ctr">
                <a:lnSpc>
                  <a:spcPct val="90000"/>
                </a:lnSpc>
                <a:spcAft>
                  <a:spcPts val="755"/>
                </a:spcAft>
                <a:defRPr/>
              </a:pPr>
              <a:r>
                <a:rPr sz="1800">
                  <a:latin typeface="Arial"/>
                  <a:ea typeface="Arial"/>
                  <a:cs typeface="Arial"/>
                </a:rPr>
                <a:t>Merge both sources</a:t>
              </a:r>
              <a:endParaRPr sz="1800">
                <a:latin typeface="Arial"/>
                <a:cs typeface="Arial"/>
              </a:endParaRPr>
            </a:p>
          </p:txBody>
        </p:sp>
        <p:sp modelId="{50AEDB5C-7DF6-4ADF-9BF3-CB4604F23FEE}">
          <p:nvSpPr>
            <p:cNvPr id="0" name=""/>
            <p:cNvSpPr/>
            <p:nvPr/>
          </p:nvSpPr>
          <p:spPr bwMode="auto">
            <a:xfrm rot="0" flipH="0" flipV="0">
              <a:off x="8576677" y="0"/>
              <a:ext cx="2138947" cy="1283368"/>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9" tIns="68579" rIns="68579" bIns="68579" numCol="1" spcCol="0" rtlCol="0" fromWordArt="0" anchor="ctr" anchorCtr="0" forceAA="0" upright="0" compatLnSpc="0"/>
            <a:p>
              <a:pPr algn="ctr">
                <a:lnSpc>
                  <a:spcPct val="90000"/>
                </a:lnSpc>
                <a:spcAft>
                  <a:spcPts val="755"/>
                </a:spcAft>
                <a:defRPr/>
              </a:pPr>
              <a:r>
                <a:rPr sz="1800">
                  <a:latin typeface="Arial"/>
                  <a:ea typeface="Arial"/>
                  <a:cs typeface="Arial"/>
                </a:rPr>
                <a:t>Clean columns and fix formats</a:t>
              </a:r>
              <a:endParaRPr sz="1800">
                <a:latin typeface="Arial"/>
                <a:cs typeface="Arial"/>
              </a:endParaRPr>
            </a:p>
          </p:txBody>
        </p:sp>
        <p:sp modelId="{FBBA5C1F-9405-488B-8902-7567E27387C0}">
          <p:nvSpPr>
            <p:cNvPr id="0" name=""/>
            <p:cNvSpPr/>
            <p:nvPr/>
          </p:nvSpPr>
          <p:spPr bwMode="auto">
            <a:xfrm rot="10799989" flipH="0" flipV="0">
              <a:off x="6067524" y="2071035"/>
              <a:ext cx="453456" cy="530458"/>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91DBFFDB-D563-4005-8CAC-8A075C33F07C}">
          <p:nvSpPr>
            <p:cNvPr id="0" name=""/>
            <p:cNvSpPr/>
            <p:nvPr/>
          </p:nvSpPr>
          <p:spPr bwMode="auto">
            <a:xfrm rot="0" flipH="0" flipV="0">
              <a:off x="6729027" y="1694581"/>
              <a:ext cx="2138947" cy="1283368"/>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9" tIns="68579" rIns="68579" bIns="68579" numCol="1" spcCol="0" rtlCol="0" fromWordArt="0" anchor="ctr" anchorCtr="0" forceAA="0" upright="0" compatLnSpc="0"/>
            <a:p>
              <a:pPr algn="ctr">
                <a:lnSpc>
                  <a:spcPct val="90000"/>
                </a:lnSpc>
                <a:spcAft>
                  <a:spcPts val="755"/>
                </a:spcAft>
                <a:defRPr/>
              </a:pPr>
              <a:r>
                <a:rPr sz="1800">
                  <a:latin typeface="Arial"/>
                  <a:ea typeface="Arial"/>
                  <a:cs typeface="Arial"/>
                </a:rPr>
                <a:t>Handle missing values</a:t>
              </a:r>
              <a:endParaRPr sz="1800">
                <a:latin typeface="Arial"/>
                <a:cs typeface="Arial"/>
              </a:endParaRPr>
            </a:p>
          </p:txBody>
        </p:sp>
        <p:sp>
          <p:nvSpPr>
            <p:cNvPr id="348115110" name=""/>
            <p:cNvSpPr/>
            <p:nvPr/>
          </p:nvSpPr>
          <p:spPr bwMode="auto">
            <a:xfrm rot="10799989" flipH="0" flipV="0">
              <a:off x="9145624" y="1764765"/>
              <a:ext cx="813814" cy="868679"/>
            </a:xfrm>
            <a:prstGeom prst="bentArrow">
              <a:avLst>
                <a:gd name="adj1" fmla="val 25000"/>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sp>
        <p:sp modelId="{91DBFFDB-D563-4005-8CAC-8A075C33F07C}">
          <p:nvSpPr>
            <p:cNvPr id="407047966" name=""/>
            <p:cNvSpPr/>
            <p:nvPr/>
          </p:nvSpPr>
          <p:spPr bwMode="auto">
            <a:xfrm rot="0" flipH="0" flipV="0">
              <a:off x="3694697" y="1694581"/>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205738" tIns="205738" rIns="205738" bIns="205738" numCol="1" spcCol="0" rtlCol="0" fromWordArt="0" anchor="ctr" anchorCtr="0" forceAA="0" upright="0" compatLnSpc="0"/>
            <a:p>
              <a:pPr marL="0" indent="0" algn="ctr">
                <a:lnSpc>
                  <a:spcPct val="90000"/>
                </a:lnSpc>
                <a:spcAft>
                  <a:spcPts val="2266"/>
                </a:spcAft>
                <a:defRPr/>
              </a:pPr>
              <a:r>
                <a:rPr sz="1800">
                  <a:latin typeface="Arial"/>
                  <a:ea typeface="Arial"/>
                  <a:cs typeface="Arial"/>
                </a:rPr>
                <a:t>Feature processing</a:t>
              </a:r>
              <a:endParaRPr sz="1800">
                <a:latin typeface="Arial"/>
                <a:cs typeface="Arial"/>
              </a:endParaRPr>
            </a:p>
          </p:txBody>
        </p:sp>
        <p:sp modelId="{FBBA5C1F-9405-488B-8902-7567E27387C0}">
          <p:nvSpPr>
            <p:cNvPr id="791128201" name=""/>
            <p:cNvSpPr/>
            <p:nvPr/>
          </p:nvSpPr>
          <p:spPr bwMode="auto">
            <a:xfrm rot="10799989" flipH="0" flipV="0">
              <a:off x="2982528" y="2102987"/>
              <a:ext cx="453456" cy="530457"/>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91DBFFDB-D563-4005-8CAC-8A075C33F07C}">
          <p:nvSpPr>
            <p:cNvPr id="1981523982" name=""/>
            <p:cNvSpPr/>
            <p:nvPr/>
          </p:nvSpPr>
          <p:spPr bwMode="auto">
            <a:xfrm rot="0" flipH="0" flipV="0">
              <a:off x="632727" y="1694581"/>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205738" tIns="205738" rIns="205738" bIns="205738" numCol="1" spcCol="0" rtlCol="0" fromWordArt="0" anchor="ctr" anchorCtr="0" forceAA="0" upright="0" compatLnSpc="0"/>
            <a:p>
              <a:pPr marL="0" indent="0" algn="ctr">
                <a:lnSpc>
                  <a:spcPct val="90000"/>
                </a:lnSpc>
                <a:spcAft>
                  <a:spcPts val="2266"/>
                </a:spcAft>
                <a:defRPr/>
              </a:pPr>
              <a:r>
                <a:rPr sz="1800">
                  <a:latin typeface="Arial"/>
                  <a:ea typeface="Arial"/>
                  <a:cs typeface="Arial"/>
                </a:rPr>
                <a:t>Final clean dataset</a:t>
              </a:r>
              <a:endParaRPr sz="1800">
                <a:latin typeface="Arial"/>
                <a:cs typeface="Arial"/>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87862734" name="Slide Number Placeholder 3"/>
          <p:cNvSpPr>
            <a:spLocks noGrp="1"/>
          </p:cNvSpPr>
          <p:nvPr>
            <p:ph type="sldNum" sz="quarter" idx="12"/>
          </p:nvPr>
        </p:nvSpPr>
        <p:spPr bwMode="auto"/>
        <p:txBody>
          <a:bodyPr/>
          <a:lstStyle/>
          <a:p>
            <a:pPr>
              <a:defRPr/>
            </a:pPr>
            <a:fld id="{5075537C-CA84-1446-933C-8E9D027F9201}" type="slidenum">
              <a:rPr lang="en-US"/>
              <a:t>11</a:t>
            </a:fld>
            <a:endParaRPr lang="en-US"/>
          </a:p>
        </p:txBody>
      </p:sp>
      <p:sp>
        <p:nvSpPr>
          <p:cNvPr id="489774338"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lstStyle/>
          <a:p>
            <a:pPr>
              <a:defRPr/>
            </a:pPr>
            <a:r>
              <a:rPr sz="1800" b="1" i="0" u="none">
                <a:solidFill>
                  <a:srgbClr val="000000"/>
                </a:solidFill>
                <a:latin typeface="Arial"/>
                <a:ea typeface="Arial"/>
                <a:cs typeface="Arial"/>
              </a:rPr>
              <a:t>Scatter Plot</a:t>
            </a:r>
            <a:r>
              <a:rPr sz="1800" b="0" i="0" u="none">
                <a:solidFill>
                  <a:srgbClr val="000000"/>
                </a:solidFill>
                <a:latin typeface="Arial"/>
                <a:ea typeface="Arial"/>
                <a:cs typeface="Arial"/>
              </a:rPr>
              <a:t> </a:t>
            </a:r>
            <a:r>
              <a:rPr sz="1800" b="1" i="0" u="none">
                <a:solidFill>
                  <a:srgbClr val="000000"/>
                </a:solidFill>
                <a:latin typeface="Arial"/>
                <a:ea typeface="Arial"/>
                <a:cs typeface="Arial"/>
              </a:rPr>
              <a:t>(Payload Mass vs Landing Outcome):</a:t>
            </a:r>
            <a:br>
              <a:rPr sz="1800" b="0" i="0" u="none">
                <a:solidFill>
                  <a:srgbClr val="000000"/>
                </a:solidFill>
                <a:latin typeface="Arial"/>
                <a:ea typeface="Arial"/>
                <a:cs typeface="Arial"/>
              </a:rPr>
            </a:br>
            <a:r>
              <a:rPr sz="1800" b="0" i="0" u="none">
                <a:solidFill>
                  <a:srgbClr val="000000"/>
                </a:solidFill>
                <a:latin typeface="Arial"/>
                <a:ea typeface="Arial"/>
                <a:cs typeface="Arial"/>
              </a:rPr>
              <a:t> Used to check whether heavier or lighter payloads affect landing success.</a:t>
            </a:r>
            <a:endParaRPr sz="1800" b="0" i="0">
              <a:latin typeface="Arial"/>
              <a:cs typeface="Arial"/>
            </a:endParaRPr>
          </a:p>
          <a:p>
            <a:pPr>
              <a:defRPr/>
            </a:pPr>
            <a:r>
              <a:rPr sz="1800" b="1" i="0" u="none">
                <a:solidFill>
                  <a:srgbClr val="000000"/>
                </a:solidFill>
                <a:latin typeface="Arial"/>
                <a:ea typeface="Arial"/>
                <a:cs typeface="Arial"/>
              </a:rPr>
              <a:t>Bar Charts (Launch Site vs Success Rate):</a:t>
            </a:r>
            <a:br>
              <a:rPr sz="1800" b="0" i="0" u="none">
                <a:solidFill>
                  <a:srgbClr val="000000"/>
                </a:solidFill>
                <a:latin typeface="Arial"/>
                <a:ea typeface="Arial"/>
                <a:cs typeface="Arial"/>
              </a:rPr>
            </a:br>
            <a:r>
              <a:rPr sz="1800" b="0" i="0" u="none">
                <a:solidFill>
                  <a:srgbClr val="000000"/>
                </a:solidFill>
                <a:latin typeface="Arial"/>
                <a:ea typeface="Arial"/>
                <a:cs typeface="Arial"/>
              </a:rPr>
              <a:t> Helped compare performance across different launch sites to see which locations showed higher landing reliability.</a:t>
            </a:r>
            <a:endParaRPr sz="1800" b="0" i="0">
              <a:latin typeface="Arial"/>
              <a:cs typeface="Arial"/>
            </a:endParaRPr>
          </a:p>
          <a:p>
            <a:pPr>
              <a:defRPr/>
            </a:pPr>
            <a:r>
              <a:rPr sz="1800" b="1" i="0" u="none">
                <a:solidFill>
                  <a:srgbClr val="000000"/>
                </a:solidFill>
                <a:latin typeface="Arial"/>
                <a:ea typeface="Arial"/>
                <a:cs typeface="Arial"/>
              </a:rPr>
              <a:t>Boxplots (Orbit Type vs Payload Mass):</a:t>
            </a:r>
            <a:br>
              <a:rPr sz="1800" b="0" i="0" u="none">
                <a:solidFill>
                  <a:srgbClr val="000000"/>
                </a:solidFill>
                <a:latin typeface="Arial"/>
                <a:ea typeface="Arial"/>
                <a:cs typeface="Arial"/>
              </a:rPr>
            </a:br>
            <a:r>
              <a:rPr sz="1800" b="0" i="0" u="none">
                <a:solidFill>
                  <a:srgbClr val="000000"/>
                </a:solidFill>
                <a:latin typeface="Arial"/>
                <a:ea typeface="Arial"/>
                <a:cs typeface="Arial"/>
              </a:rPr>
              <a:t> Used to understand how payload mass varies by orbit, and whether orbit type influences landing outcomes.</a:t>
            </a:r>
            <a:endParaRPr sz="1800" b="0" i="0">
              <a:latin typeface="Arial"/>
              <a:cs typeface="Arial"/>
            </a:endParaRPr>
          </a:p>
          <a:p>
            <a:pPr>
              <a:defRPr/>
            </a:pPr>
            <a:r>
              <a:rPr sz="1800" b="1" i="0" u="none">
                <a:solidFill>
                  <a:srgbClr val="000000"/>
                </a:solidFill>
                <a:latin typeface="Arial"/>
                <a:ea typeface="Arial"/>
                <a:cs typeface="Arial"/>
              </a:rPr>
              <a:t>Heatmap (Correlation Matrix):</a:t>
            </a:r>
            <a:br>
              <a:rPr sz="1800" b="0" i="0" u="none">
                <a:solidFill>
                  <a:srgbClr val="000000"/>
                </a:solidFill>
                <a:latin typeface="Arial"/>
                <a:ea typeface="Arial"/>
                <a:cs typeface="Arial"/>
              </a:rPr>
            </a:br>
            <a:r>
              <a:rPr sz="1800" b="0" i="0" u="none">
                <a:solidFill>
                  <a:srgbClr val="000000"/>
                </a:solidFill>
                <a:latin typeface="Arial"/>
                <a:ea typeface="Arial"/>
                <a:cs typeface="Arial"/>
              </a:rPr>
              <a:t> Visualized relationships between numerical variables to identify possible predictors for the model.</a:t>
            </a:r>
            <a:endParaRPr sz="1800" b="0" i="0">
              <a:latin typeface="Arial"/>
              <a:cs typeface="Arial"/>
            </a:endParaRPr>
          </a:p>
          <a:p>
            <a:pPr>
              <a:defRPr/>
            </a:pPr>
            <a:r>
              <a:rPr sz="1800" b="1" i="0" u="none">
                <a:solidFill>
                  <a:srgbClr val="000000"/>
                </a:solidFill>
                <a:latin typeface="Arial"/>
                <a:ea typeface="Arial"/>
                <a:cs typeface="Arial"/>
              </a:rPr>
              <a:t>Trend Plot (Flight Number vs Success Rate):</a:t>
            </a:r>
            <a:br>
              <a:rPr sz="1800" b="0" i="0" u="none">
                <a:solidFill>
                  <a:srgbClr val="000000"/>
                </a:solidFill>
                <a:latin typeface="Arial"/>
                <a:ea typeface="Arial"/>
                <a:cs typeface="Arial"/>
              </a:rPr>
            </a:br>
            <a:r>
              <a:rPr sz="1800" b="0" i="0" u="none">
                <a:solidFill>
                  <a:srgbClr val="000000"/>
                </a:solidFill>
                <a:latin typeface="Arial"/>
                <a:ea typeface="Arial"/>
                <a:cs typeface="Arial"/>
              </a:rPr>
              <a:t> Helped show the learning curve over time, indicating improvement in landing outcomes as SpaceX gained experience.</a:t>
            </a:r>
            <a:endParaRPr sz="1800" b="0" i="0" u="none">
              <a:solidFill>
                <a:srgbClr val="000000"/>
              </a:solidFill>
              <a:latin typeface="Arial"/>
              <a:ea typeface="Arial"/>
              <a:cs typeface="Arial"/>
            </a:endParaRPr>
          </a:p>
          <a:p>
            <a:pPr marL="0" indent="0">
              <a:buFont typeface="Arial"/>
              <a:buNone/>
              <a:defRPr/>
            </a:pPr>
            <a:r>
              <a:rPr lang="en-US" sz="1800" b="0" i="0" u="none" strike="noStrike" cap="none" spc="0">
                <a:solidFill>
                  <a:schemeClr val="accent3">
                    <a:lumMod val="25000"/>
                  </a:schemeClr>
                </a:solidFill>
                <a:latin typeface="Abadi"/>
                <a:ea typeface="Abadi"/>
                <a:cs typeface="Abadi"/>
              </a:rPr>
              <a:t>See the complete notebook</a:t>
            </a:r>
            <a:r>
              <a:rPr sz="1800" b="0" i="0" u="none">
                <a:solidFill>
                  <a:srgbClr val="000000"/>
                </a:solidFill>
                <a:latin typeface="Arial"/>
                <a:ea typeface="Arial"/>
                <a:cs typeface="Arial"/>
              </a:rPr>
              <a:t> </a:t>
            </a:r>
            <a:r>
              <a:rPr sz="1800" b="0" i="0" u="sng">
                <a:solidFill>
                  <a:srgbClr val="000000"/>
                </a:solidFill>
                <a:latin typeface="Arial"/>
                <a:ea typeface="Arial"/>
                <a:cs typeface="Arial"/>
                <a:hlinkClick r:id="rId4" tooltip=""/>
              </a:rPr>
              <a:t>here.</a:t>
            </a:r>
            <a:endParaRPr sz="1800" b="0" i="0">
              <a:latin typeface="Arial"/>
              <a:cs typeface="Arial"/>
            </a:endParaRPr>
          </a:p>
        </p:txBody>
      </p:sp>
      <p:sp>
        <p:nvSpPr>
          <p:cNvPr id="128558144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Data Visualization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061870412" name="Slide Number Placeholder 3"/>
          <p:cNvSpPr>
            <a:spLocks noGrp="1"/>
          </p:cNvSpPr>
          <p:nvPr>
            <p:ph type="sldNum" sz="quarter" idx="12"/>
          </p:nvPr>
        </p:nvSpPr>
        <p:spPr bwMode="auto"/>
        <p:txBody>
          <a:bodyPr/>
          <a:lstStyle/>
          <a:p>
            <a:pPr>
              <a:defRPr/>
            </a:pPr>
            <a:fld id="{5075537C-CA84-1446-933C-8E9D027F9201}" type="slidenum">
              <a:rPr lang="en-US"/>
              <a:t>12</a:t>
            </a:fld>
            <a:endParaRPr lang="en-US"/>
          </a:p>
        </p:txBody>
      </p:sp>
      <p:sp>
        <p:nvSpPr>
          <p:cNvPr id="1241410090" name="Content Placeholder 4"/>
          <p:cNvSpPr>
            <a:spLocks noGrp="1"/>
          </p:cNvSpPr>
          <p:nvPr>
            <p:ph idx="4294967295"/>
          </p:nvPr>
        </p:nvSpPr>
        <p:spPr bwMode="auto">
          <a:xfrm flipH="0" flipV="0">
            <a:off x="770009" y="1396999"/>
            <a:ext cx="9745588" cy="4760912"/>
          </a:xfrm>
          <a:prstGeom prst="rect">
            <a:avLst/>
          </a:prstGeom>
        </p:spPr>
        <p:txBody>
          <a:bodyPr vertOverflow="overflow" horzOverflow="overflow" vert="horz" wrap="square" lIns="91440" tIns="45720" rIns="91440" bIns="45720" numCol="1" spcCol="0" rtlCol="0" fromWordArt="0" anchor="ctr" anchorCtr="0" forceAA="0" upright="0" compatLnSpc="0">
            <a:normAutofit/>
          </a:bodyPr>
          <a:lstStyle/>
          <a:p>
            <a:pPr marL="0" indent="0">
              <a:buFont typeface="Arial"/>
              <a:buNone/>
              <a:defRPr/>
            </a:pPr>
            <a:endParaRPr/>
          </a:p>
          <a:p>
            <a:pPr>
              <a:defRPr/>
            </a:pPr>
            <a:r>
              <a:rPr sz="1600" b="0" i="0" u="none">
                <a:solidFill>
                  <a:srgbClr val="000000"/>
                </a:solidFill>
                <a:latin typeface="Arial"/>
                <a:ea typeface="Arial"/>
                <a:cs typeface="Arial"/>
              </a:rPr>
              <a:t>Connected to the SQLite database </a:t>
            </a:r>
            <a:endParaRPr sz="1600">
              <a:latin typeface="Arial"/>
              <a:cs typeface="Arial"/>
            </a:endParaRPr>
          </a:p>
          <a:p>
            <a:pPr>
              <a:defRPr/>
            </a:pPr>
            <a:r>
              <a:rPr sz="1600" b="0" i="0" u="none">
                <a:solidFill>
                  <a:srgbClr val="000000"/>
                </a:solidFill>
                <a:latin typeface="Arial"/>
                <a:ea typeface="Arial"/>
                <a:cs typeface="Arial"/>
              </a:rPr>
              <a:t>Removed any old table version using: </a:t>
            </a:r>
            <a:r>
              <a:rPr sz="1600" b="1" i="0" u="none">
                <a:solidFill>
                  <a:srgbClr val="000000"/>
                </a:solidFill>
                <a:latin typeface="Arial"/>
                <a:ea typeface="Arial"/>
                <a:cs typeface="Arial"/>
              </a:rPr>
              <a:t>DROP TABLE IF EXISTS</a:t>
            </a:r>
            <a:r>
              <a:rPr sz="1600" b="0" i="0" u="none">
                <a:solidFill>
                  <a:srgbClr val="000000"/>
                </a:solidFill>
                <a:latin typeface="Arial"/>
                <a:ea typeface="Arial"/>
                <a:cs typeface="Arial"/>
              </a:rPr>
              <a:t>.</a:t>
            </a:r>
            <a:endParaRPr sz="1600">
              <a:latin typeface="Arial"/>
              <a:cs typeface="Arial"/>
            </a:endParaRPr>
          </a:p>
          <a:p>
            <a:pPr>
              <a:defRPr/>
            </a:pPr>
            <a:r>
              <a:rPr sz="1600" b="0" i="0" u="none">
                <a:solidFill>
                  <a:srgbClr val="000000"/>
                </a:solidFill>
                <a:latin typeface="Arial"/>
                <a:ea typeface="Arial"/>
                <a:cs typeface="Arial"/>
              </a:rPr>
              <a:t>Created a </a:t>
            </a:r>
            <a:r>
              <a:rPr sz="1600" b="1" i="0" u="none">
                <a:solidFill>
                  <a:srgbClr val="000000"/>
                </a:solidFill>
                <a:latin typeface="Arial"/>
                <a:ea typeface="Arial"/>
                <a:cs typeface="Arial"/>
              </a:rPr>
              <a:t>clean working table</a:t>
            </a:r>
            <a:r>
              <a:rPr sz="1600" b="0" i="0" u="none">
                <a:solidFill>
                  <a:srgbClr val="000000"/>
                </a:solidFill>
                <a:latin typeface="Arial"/>
                <a:ea typeface="Arial"/>
                <a:cs typeface="Arial"/>
              </a:rPr>
              <a:t> (</a:t>
            </a:r>
            <a:r>
              <a:rPr sz="1600" b="0" i="0" u="none">
                <a:solidFill>
                  <a:srgbClr val="000000"/>
                </a:solidFill>
                <a:latin typeface="Arial"/>
                <a:ea typeface="Arial"/>
                <a:cs typeface="Arial"/>
              </a:rPr>
              <a:t>SPACEXTABLE</a:t>
            </a:r>
            <a:r>
              <a:rPr sz="1600" b="0" i="0" u="none">
                <a:solidFill>
                  <a:srgbClr val="000000"/>
                </a:solidFill>
                <a:latin typeface="Arial"/>
                <a:ea typeface="Arial"/>
                <a:cs typeface="Arial"/>
              </a:rPr>
              <a:t>) selecting only rows with a valid date.</a:t>
            </a:r>
            <a:endParaRPr sz="1600">
              <a:latin typeface="Arial"/>
              <a:cs typeface="Arial"/>
            </a:endParaRPr>
          </a:p>
          <a:p>
            <a:pPr>
              <a:defRPr/>
            </a:pPr>
            <a:endParaRPr sz="1600">
              <a:latin typeface="Arial"/>
              <a:cs typeface="Arial"/>
            </a:endParaRPr>
          </a:p>
          <a:p>
            <a:pPr>
              <a:defRPr/>
            </a:pPr>
            <a:r>
              <a:rPr sz="1600" b="0" i="0" u="none">
                <a:solidFill>
                  <a:srgbClr val="000000"/>
                </a:solidFill>
                <a:latin typeface="Arial"/>
                <a:ea typeface="Arial"/>
                <a:cs typeface="Arial"/>
              </a:rPr>
              <a:t>Retrieved all </a:t>
            </a:r>
            <a:r>
              <a:rPr sz="1600" b="1" i="0" u="none">
                <a:solidFill>
                  <a:srgbClr val="000000"/>
                </a:solidFill>
                <a:latin typeface="Arial"/>
                <a:ea typeface="Arial"/>
                <a:cs typeface="Arial"/>
              </a:rPr>
              <a:t>distinct launch sites</a:t>
            </a:r>
            <a:r>
              <a:rPr sz="1600" b="0" i="0" u="none">
                <a:solidFill>
                  <a:srgbClr val="000000"/>
                </a:solidFill>
                <a:latin typeface="Arial"/>
                <a:ea typeface="Arial"/>
                <a:cs typeface="Arial"/>
              </a:rPr>
              <a:t> to understand the categorical space.</a:t>
            </a:r>
            <a:endParaRPr sz="1600">
              <a:latin typeface="Arial"/>
              <a:cs typeface="Arial"/>
            </a:endParaRPr>
          </a:p>
          <a:p>
            <a:pPr>
              <a:defRPr/>
            </a:pPr>
            <a:r>
              <a:rPr sz="1600" b="0" i="0" u="none">
                <a:solidFill>
                  <a:srgbClr val="000000"/>
                </a:solidFill>
                <a:latin typeface="Arial"/>
                <a:ea typeface="Arial"/>
                <a:cs typeface="Arial"/>
              </a:rPr>
              <a:t>Previewed </a:t>
            </a:r>
            <a:r>
              <a:rPr sz="1600" b="1" i="0" u="none">
                <a:solidFill>
                  <a:srgbClr val="000000"/>
                </a:solidFill>
                <a:latin typeface="Arial"/>
                <a:ea typeface="Arial"/>
                <a:cs typeface="Arial"/>
              </a:rPr>
              <a:t>sample records</a:t>
            </a:r>
            <a:r>
              <a:rPr sz="1600" b="0" i="0" u="none">
                <a:solidFill>
                  <a:srgbClr val="000000"/>
                </a:solidFill>
                <a:latin typeface="Arial"/>
                <a:ea typeface="Arial"/>
                <a:cs typeface="Arial"/>
              </a:rPr>
              <a:t> using filters (</a:t>
            </a:r>
            <a:r>
              <a:rPr sz="1600" b="0" i="0" u="none">
                <a:solidFill>
                  <a:srgbClr val="000000"/>
                </a:solidFill>
                <a:latin typeface="Arial"/>
                <a:ea typeface="Arial"/>
                <a:cs typeface="Arial"/>
              </a:rPr>
              <a:t>LIKE 'CCA%'</a:t>
            </a:r>
            <a:r>
              <a:rPr sz="1600" b="0" i="0" u="none">
                <a:solidFill>
                  <a:srgbClr val="000000"/>
                </a:solidFill>
                <a:latin typeface="Arial"/>
                <a:ea typeface="Arial"/>
                <a:cs typeface="Arial"/>
              </a:rPr>
              <a:t>) to verify consistency.</a:t>
            </a:r>
            <a:endParaRPr sz="1600">
              <a:latin typeface="Arial"/>
              <a:cs typeface="Arial"/>
            </a:endParaRPr>
          </a:p>
          <a:p>
            <a:pPr>
              <a:defRPr/>
            </a:pPr>
            <a:r>
              <a:rPr sz="1600" b="0" i="0" u="none">
                <a:solidFill>
                  <a:srgbClr val="000000"/>
                </a:solidFill>
                <a:latin typeface="Arial"/>
                <a:ea typeface="Arial"/>
                <a:cs typeface="Arial"/>
              </a:rPr>
              <a:t>Performed a full-table check to confirm column availability and data ranges.</a:t>
            </a:r>
            <a:endParaRPr sz="1600">
              <a:latin typeface="Arial"/>
              <a:cs typeface="Arial"/>
            </a:endParaRPr>
          </a:p>
          <a:p>
            <a:pPr>
              <a:defRPr/>
            </a:pPr>
            <a:endParaRPr sz="1600">
              <a:latin typeface="Arial"/>
              <a:cs typeface="Arial"/>
            </a:endParaRPr>
          </a:p>
          <a:p>
            <a:pPr>
              <a:defRPr/>
            </a:pPr>
            <a:r>
              <a:rPr sz="1600" b="0" i="0" u="none">
                <a:solidFill>
                  <a:srgbClr val="000000"/>
                </a:solidFill>
                <a:latin typeface="Arial"/>
                <a:ea typeface="Arial"/>
                <a:cs typeface="Arial"/>
              </a:rPr>
              <a:t>Calculated the </a:t>
            </a:r>
            <a:r>
              <a:rPr sz="1600" b="1" i="0" u="none">
                <a:solidFill>
                  <a:srgbClr val="000000"/>
                </a:solidFill>
                <a:latin typeface="Arial"/>
                <a:ea typeface="Arial"/>
                <a:cs typeface="Arial"/>
              </a:rPr>
              <a:t>total payload mass</a:t>
            </a:r>
            <a:r>
              <a:rPr sz="1600" b="0" i="0" u="none">
                <a:solidFill>
                  <a:srgbClr val="000000"/>
                </a:solidFill>
                <a:latin typeface="Arial"/>
                <a:ea typeface="Arial"/>
                <a:cs typeface="Arial"/>
              </a:rPr>
              <a:t> for NASA missions (SUM).</a:t>
            </a:r>
            <a:endParaRPr sz="1600">
              <a:latin typeface="Arial"/>
              <a:cs typeface="Arial"/>
            </a:endParaRPr>
          </a:p>
          <a:p>
            <a:pPr>
              <a:defRPr/>
            </a:pPr>
            <a:r>
              <a:rPr sz="1600" b="0" i="0" u="none">
                <a:solidFill>
                  <a:srgbClr val="000000"/>
                </a:solidFill>
                <a:latin typeface="Arial"/>
                <a:ea typeface="Arial"/>
                <a:cs typeface="Arial"/>
              </a:rPr>
              <a:t>Computed the </a:t>
            </a:r>
            <a:r>
              <a:rPr sz="1600" b="1" i="0" u="none">
                <a:solidFill>
                  <a:srgbClr val="000000"/>
                </a:solidFill>
                <a:latin typeface="Arial"/>
                <a:ea typeface="Arial"/>
                <a:cs typeface="Arial"/>
              </a:rPr>
              <a:t>average payload</a:t>
            </a:r>
            <a:r>
              <a:rPr sz="1600" b="0" i="0" u="none">
                <a:solidFill>
                  <a:srgbClr val="000000"/>
                </a:solidFill>
                <a:latin typeface="Arial"/>
                <a:ea typeface="Arial"/>
                <a:cs typeface="Arial"/>
              </a:rPr>
              <a:t> for a specific booster version (AVG).</a:t>
            </a:r>
            <a:endParaRPr sz="1600">
              <a:latin typeface="Arial"/>
              <a:cs typeface="Arial"/>
            </a:endParaRPr>
          </a:p>
          <a:p>
            <a:pPr>
              <a:defRPr/>
            </a:pPr>
            <a:r>
              <a:rPr sz="1600" b="0" i="0" u="none">
                <a:solidFill>
                  <a:srgbClr val="000000"/>
                </a:solidFill>
                <a:latin typeface="Arial"/>
                <a:ea typeface="Arial"/>
                <a:cs typeface="Arial"/>
              </a:rPr>
              <a:t>Identified the </a:t>
            </a:r>
            <a:r>
              <a:rPr sz="1600" b="1" i="0" u="none">
                <a:solidFill>
                  <a:srgbClr val="000000"/>
                </a:solidFill>
                <a:latin typeface="Arial"/>
                <a:ea typeface="Arial"/>
                <a:cs typeface="Arial"/>
              </a:rPr>
              <a:t>earliest successful ground pad landing</a:t>
            </a:r>
            <a:r>
              <a:rPr sz="1600" b="0" i="0" u="none">
                <a:solidFill>
                  <a:srgbClr val="000000"/>
                </a:solidFill>
                <a:latin typeface="Arial"/>
                <a:ea typeface="Arial"/>
                <a:cs typeface="Arial"/>
              </a:rPr>
              <a:t> (MIN on Date).</a:t>
            </a:r>
            <a:endParaRPr sz="1600">
              <a:latin typeface="Arial"/>
              <a:cs typeface="Arial"/>
            </a:endParaRPr>
          </a:p>
          <a:p>
            <a:pPr>
              <a:defRPr/>
            </a:pPr>
            <a:r>
              <a:rPr lang="en-US" sz="1600" b="0" i="0" u="none" strike="noStrike" cap="none" spc="0">
                <a:solidFill>
                  <a:schemeClr val="accent3">
                    <a:lumMod val="25000"/>
                  </a:schemeClr>
                </a:solidFill>
                <a:latin typeface="Abadi"/>
                <a:ea typeface="Abadi"/>
                <a:cs typeface="Abadi"/>
              </a:rPr>
              <a:t>See the complete notebook</a:t>
            </a:r>
            <a:r>
              <a:rPr sz="1600">
                <a:latin typeface="Arial"/>
                <a:cs typeface="Arial"/>
              </a:rPr>
              <a:t>  Github URL </a:t>
            </a:r>
            <a:r>
              <a:rPr sz="1600" u="sng">
                <a:latin typeface="Arial"/>
                <a:cs typeface="Arial"/>
                <a:hlinkClick r:id="rId4" tooltip=""/>
              </a:rPr>
              <a:t>here</a:t>
            </a:r>
            <a:r>
              <a:rPr sz="1600">
                <a:latin typeface="Arial"/>
                <a:cs typeface="Arial"/>
              </a:rPr>
              <a:t>:</a:t>
            </a:r>
            <a:endParaRPr sz="1600">
              <a:latin typeface="Arial"/>
              <a:cs typeface="Arial"/>
            </a:endParaRPr>
          </a:p>
        </p:txBody>
      </p:sp>
      <p:sp>
        <p:nvSpPr>
          <p:cNvPr id="153691350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SQL</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941948" name="Title 1"/>
          <p:cNvSpPr>
            <a:spLocks noGrp="1"/>
          </p:cNvSpPr>
          <p:nvPr>
            <p:ph type="title"/>
          </p:nvPr>
        </p:nvSpPr>
        <p:spPr bwMode="auto">
          <a:xfrm>
            <a:off x="838198" y="365123"/>
            <a:ext cx="10515600" cy="1325561"/>
          </a:xfrm>
          <a:prstGeom prst="rect">
            <a:avLst/>
          </a:prstGeom>
        </p:spPr>
        <p:txBody>
          <a:bodyPr/>
          <a:lstStyle>
            <a:lvl1pPr>
              <a:defRPr>
                <a:latin typeface="Arial"/>
                <a:ea typeface="Arial"/>
                <a:cs typeface="Arial"/>
              </a:defRPr>
            </a:lvl1pPr>
          </a:lstStyle>
          <a:p>
            <a:pPr>
              <a:defRPr/>
            </a:pPr>
            <a:r>
              <a:rPr lang="en-US" sz="4400" b="0" i="0" u="none" strike="noStrike" cap="none" spc="0">
                <a:solidFill>
                  <a:srgbClr val="0B49CB"/>
                </a:solidFill>
                <a:latin typeface="Abadi"/>
                <a:ea typeface="Abadi"/>
                <a:cs typeface="Abadi"/>
              </a:rPr>
              <a:t>EDA with SQL</a:t>
            </a:r>
            <a:endParaRPr sz="4400">
              <a:solidFill>
                <a:srgbClr val="0B49CB"/>
              </a:solidFill>
            </a:endParaRPr>
          </a:p>
          <a:p>
            <a:pPr>
              <a:defRPr/>
            </a:pPr>
            <a:endParaRPr/>
          </a:p>
        </p:txBody>
      </p:sp>
      <p:sp>
        <p:nvSpPr>
          <p:cNvPr id="1866577272" name="Content Placeholder 2"/>
          <p:cNvSpPr>
            <a:spLocks noGrp="1"/>
          </p:cNvSpPr>
          <p:nvPr>
            <p:ph idx="1"/>
          </p:nvPr>
        </p:nvSpPr>
        <p:spPr bwMode="auto">
          <a:xfrm flipH="0" flipV="0">
            <a:off x="838198" y="1222374"/>
            <a:ext cx="10515600" cy="4954586"/>
          </a:xfrm>
          <a:prstGeom prst="rect">
            <a:avLst/>
          </a:prstGeom>
        </p:spPr>
        <p:txBody>
          <a:bodyPr vertOverflow="overflow" horzOverflow="overflow" vert="horz" wrap="square" lIns="91440" tIns="45720" rIns="91440" bIns="45720" numCol="1" spcCol="0" rtlCol="0" fromWordArt="0" anchor="ctr" anchorCtr="0" forceAA="0" upright="0" compatLnSpc="0"/>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algn="l">
              <a:defRPr/>
            </a:pPr>
            <a:r>
              <a:rPr lang="en-US" sz="1600" b="0" i="0" u="none" strike="noStrike" cap="none" spc="0">
                <a:solidFill>
                  <a:srgbClr val="000000"/>
                </a:solidFill>
                <a:latin typeface="Arial"/>
                <a:ea typeface="Arial"/>
                <a:cs typeface="Arial"/>
              </a:rPr>
              <a:t>Counted the number of launches per </a:t>
            </a:r>
            <a:r>
              <a:rPr lang="en-US" sz="1600" b="1" i="0" u="none" strike="noStrike" cap="none" spc="0">
                <a:solidFill>
                  <a:srgbClr val="000000"/>
                </a:solidFill>
                <a:latin typeface="Arial"/>
                <a:ea typeface="Arial"/>
                <a:cs typeface="Arial"/>
              </a:rPr>
              <a:t>mission outcome</a:t>
            </a:r>
            <a:r>
              <a:rPr lang="en-US" sz="1600" b="0" i="0" u="none" strike="noStrike" cap="none" spc="0">
                <a:solidFill>
                  <a:srgbClr val="000000"/>
                </a:solidFill>
                <a:latin typeface="Arial"/>
                <a:ea typeface="Arial"/>
                <a:cs typeface="Arial"/>
              </a:rPr>
              <a:t> (GROUP BY).</a:t>
            </a:r>
            <a:endParaRPr sz="1600">
              <a:latin typeface="Arial"/>
              <a:cs typeface="Arial"/>
            </a:endParaRPr>
          </a:p>
          <a:p>
            <a:pPr algn="l">
              <a:defRPr/>
            </a:pPr>
            <a:r>
              <a:rPr lang="en-US" sz="1600" b="0" i="0" u="none" strike="noStrike" cap="none" spc="0">
                <a:solidFill>
                  <a:srgbClr val="000000"/>
                </a:solidFill>
                <a:latin typeface="Arial"/>
                <a:ea typeface="Arial"/>
                <a:cs typeface="Arial"/>
              </a:rPr>
              <a:t>Counted </a:t>
            </a:r>
            <a:r>
              <a:rPr lang="en-US" sz="1600" b="1" i="0" u="none" strike="noStrike" cap="none" spc="0">
                <a:solidFill>
                  <a:srgbClr val="000000"/>
                </a:solidFill>
                <a:latin typeface="Arial"/>
                <a:ea typeface="Arial"/>
                <a:cs typeface="Arial"/>
              </a:rPr>
              <a:t>landing outcomes</a:t>
            </a:r>
            <a:r>
              <a:rPr lang="en-US" sz="1600" b="0" i="0" u="none" strike="noStrike" cap="none" spc="0">
                <a:solidFill>
                  <a:srgbClr val="000000"/>
                </a:solidFill>
                <a:latin typeface="Arial"/>
                <a:ea typeface="Arial"/>
                <a:cs typeface="Arial"/>
              </a:rPr>
              <a:t> within a specific timeframe (date filtering).</a:t>
            </a:r>
            <a:endParaRPr sz="1600">
              <a:latin typeface="Arial"/>
              <a:cs typeface="Arial"/>
            </a:endParaRPr>
          </a:p>
          <a:p>
            <a:pPr algn="l">
              <a:defRPr/>
            </a:pPr>
            <a:r>
              <a:rPr lang="en-US" sz="1600" b="0" i="0" u="none" strike="noStrike" cap="none" spc="0">
                <a:solidFill>
                  <a:srgbClr val="000000"/>
                </a:solidFill>
                <a:latin typeface="Arial"/>
                <a:ea typeface="Arial"/>
                <a:cs typeface="Arial"/>
              </a:rPr>
              <a:t>Compared the number of launches </a:t>
            </a:r>
            <a:r>
              <a:rPr lang="en-US" sz="1600" b="1" i="0" u="none" strike="noStrike" cap="none" spc="0">
                <a:solidFill>
                  <a:srgbClr val="000000"/>
                </a:solidFill>
                <a:latin typeface="Arial"/>
                <a:ea typeface="Arial"/>
                <a:cs typeface="Arial"/>
              </a:rPr>
              <a:t>per launch site</a:t>
            </a:r>
            <a:r>
              <a:rPr lang="en-US" sz="1600" b="0" i="0" u="none" strike="noStrike" cap="none" spc="0">
                <a:solidFill>
                  <a:srgbClr val="000000"/>
                </a:solidFill>
                <a:latin typeface="Arial"/>
                <a:ea typeface="Arial"/>
                <a:cs typeface="Arial"/>
              </a:rPr>
              <a:t>.</a:t>
            </a:r>
            <a:endParaRPr sz="1600">
              <a:latin typeface="Arial"/>
              <a:cs typeface="Arial"/>
            </a:endParaRPr>
          </a:p>
          <a:p>
            <a:pPr algn="l">
              <a:defRPr/>
            </a:pPr>
            <a:endParaRPr sz="1600">
              <a:latin typeface="Arial"/>
              <a:cs typeface="Arial"/>
            </a:endParaRPr>
          </a:p>
          <a:p>
            <a:pPr algn="l">
              <a:defRPr/>
            </a:pPr>
            <a:r>
              <a:rPr lang="en-US" sz="1600" b="0" i="0" u="none" strike="noStrike" cap="none" spc="0">
                <a:solidFill>
                  <a:srgbClr val="000000"/>
                </a:solidFill>
                <a:latin typeface="Arial"/>
                <a:ea typeface="Arial"/>
                <a:cs typeface="Arial"/>
              </a:rPr>
              <a:t>Retrieved the </a:t>
            </a:r>
            <a:r>
              <a:rPr lang="en-US" sz="1600" b="1" i="0" u="none" strike="noStrike" cap="none" spc="0">
                <a:solidFill>
                  <a:srgbClr val="000000"/>
                </a:solidFill>
                <a:latin typeface="Arial"/>
                <a:ea typeface="Arial"/>
                <a:cs typeface="Arial"/>
              </a:rPr>
              <a:t>booster version</a:t>
            </a:r>
            <a:r>
              <a:rPr lang="en-US" sz="1600" b="0" i="0" u="none" strike="noStrike" cap="none" spc="0">
                <a:solidFill>
                  <a:srgbClr val="000000"/>
                </a:solidFill>
                <a:latin typeface="Arial"/>
                <a:ea typeface="Arial"/>
                <a:cs typeface="Arial"/>
              </a:rPr>
              <a:t> associated with the </a:t>
            </a:r>
            <a:r>
              <a:rPr lang="en-US" sz="1600" b="1" i="0" u="none" strike="noStrike" cap="none" spc="0">
                <a:solidFill>
                  <a:srgbClr val="000000"/>
                </a:solidFill>
                <a:latin typeface="Arial"/>
                <a:ea typeface="Arial"/>
                <a:cs typeface="Arial"/>
              </a:rPr>
              <a:t>heaviest payload</a:t>
            </a:r>
            <a:r>
              <a:rPr lang="en-US" sz="1600" b="0" i="0" u="none" strike="noStrike" cap="none" spc="0">
                <a:solidFill>
                  <a:srgbClr val="000000"/>
                </a:solidFill>
                <a:latin typeface="Arial"/>
                <a:ea typeface="Arial"/>
                <a:cs typeface="Arial"/>
              </a:rPr>
              <a:t> (subquery using MAX).</a:t>
            </a:r>
            <a:endParaRPr sz="1600">
              <a:latin typeface="Arial"/>
              <a:cs typeface="Arial"/>
            </a:endParaRPr>
          </a:p>
          <a:p>
            <a:pPr algn="l">
              <a:defRPr/>
            </a:pPr>
            <a:r>
              <a:rPr lang="en-US" sz="1600" b="0" i="0" u="none" strike="noStrike" cap="none" spc="0">
                <a:solidFill>
                  <a:srgbClr val="000000"/>
                </a:solidFill>
                <a:latin typeface="Arial"/>
                <a:ea typeface="Arial"/>
                <a:cs typeface="Arial"/>
              </a:rPr>
              <a:t>Extracted </a:t>
            </a:r>
            <a:r>
              <a:rPr lang="en-US" sz="1600" b="1" i="0" u="none" strike="noStrike" cap="none" spc="0">
                <a:solidFill>
                  <a:srgbClr val="000000"/>
                </a:solidFill>
                <a:latin typeface="Arial"/>
                <a:ea typeface="Arial"/>
                <a:cs typeface="Arial"/>
              </a:rPr>
              <a:t>monthly landing outcomes</a:t>
            </a:r>
            <a:r>
              <a:rPr lang="en-US" sz="1600" b="0" i="0" u="none" strike="noStrike" cap="none" spc="0">
                <a:solidFill>
                  <a:srgbClr val="000000"/>
                </a:solidFill>
                <a:latin typeface="Arial"/>
                <a:ea typeface="Arial"/>
                <a:cs typeface="Arial"/>
              </a:rPr>
              <a:t> for a specific year using </a:t>
            </a:r>
            <a:r>
              <a:rPr lang="en-US" sz="1600" b="0" i="0" u="none" strike="noStrike" cap="none" spc="0">
                <a:solidFill>
                  <a:srgbClr val="000000"/>
                </a:solidFill>
                <a:latin typeface="Arial"/>
                <a:ea typeface="Arial"/>
                <a:cs typeface="Arial"/>
              </a:rPr>
              <a:t>substr()</a:t>
            </a:r>
            <a:r>
              <a:rPr lang="en-US" sz="1600" b="0" i="0" u="none" strike="noStrike" cap="none" spc="0">
                <a:solidFill>
                  <a:srgbClr val="000000"/>
                </a:solidFill>
                <a:latin typeface="Arial"/>
                <a:ea typeface="Arial"/>
                <a:cs typeface="Arial"/>
              </a:rPr>
              <a:t> to manipulate dates.</a:t>
            </a:r>
            <a:endParaRPr sz="1600">
              <a:latin typeface="Arial"/>
              <a:cs typeface="Arial"/>
            </a:endParaRPr>
          </a:p>
          <a:p>
            <a:pPr algn="l">
              <a:defRPr/>
            </a:pPr>
            <a:r>
              <a:rPr lang="en-US" sz="1600" b="0" i="0" u="none" strike="noStrike" cap="none" spc="0">
                <a:solidFill>
                  <a:srgbClr val="000000"/>
                </a:solidFill>
                <a:latin typeface="Arial"/>
                <a:ea typeface="Arial"/>
                <a:cs typeface="Arial"/>
              </a:rPr>
              <a:t>Performed targeted filters to explore “False ASDS” landings in a given year.</a:t>
            </a:r>
            <a:endParaRPr lang="en-US" sz="1600" b="0" i="0" u="none" strike="noStrike" cap="none" spc="0">
              <a:solidFill>
                <a:srgbClr val="000000"/>
              </a:solidFill>
              <a:latin typeface="Arial"/>
              <a:ea typeface="Arial"/>
              <a:cs typeface="Arial"/>
            </a:endParaRPr>
          </a:p>
          <a:p>
            <a:pPr marL="0" indent="0" algn="l">
              <a:buFont typeface="Arial"/>
              <a:buNone/>
              <a:defRPr/>
            </a:pPr>
            <a:endParaRPr sz="1600">
              <a:latin typeface="Arial"/>
              <a:cs typeface="Arial"/>
            </a:endParaRPr>
          </a:p>
          <a:p>
            <a:pPr marL="0" indent="0" algn="l">
              <a:buFont typeface="Arial"/>
              <a:buNone/>
              <a:defRPr/>
            </a:pPr>
            <a:endParaRPr lang="en-US" sz="1600" b="0" i="0" u="none" strike="noStrike" cap="none" spc="0">
              <a:solidFill>
                <a:schemeClr val="tx1"/>
              </a:solidFill>
              <a:latin typeface="Times New Roman"/>
              <a:cs typeface="Times New Roman"/>
            </a:endParaRPr>
          </a:p>
          <a:p>
            <a:pPr marL="0" indent="0" algn="l">
              <a:buFont typeface="Arial"/>
              <a:buNone/>
              <a:defRPr/>
            </a:pPr>
            <a:r>
              <a:rPr lang="en-US" sz="1600" b="0" i="0" u="none" strike="noStrike" cap="none" spc="0">
                <a:solidFill>
                  <a:schemeClr val="accent3">
                    <a:lumMod val="25000"/>
                  </a:schemeClr>
                </a:solidFill>
                <a:latin typeface="Abadi"/>
                <a:ea typeface="Abadi"/>
                <a:cs typeface="Abadi"/>
              </a:rPr>
              <a:t>See the complete notebook</a:t>
            </a:r>
            <a:r>
              <a:rPr lang="en-US" sz="1600" b="0" i="0" u="none" strike="noStrike" cap="none" spc="0">
                <a:solidFill>
                  <a:schemeClr val="tx1"/>
                </a:solidFill>
                <a:latin typeface="Arial"/>
                <a:ea typeface="Arial"/>
                <a:cs typeface="Arial"/>
              </a:rPr>
              <a:t>  Github URL </a:t>
            </a:r>
            <a:r>
              <a:rPr lang="en-US" sz="1600" b="0" i="0" u="sng" strike="noStrike" cap="none" spc="0">
                <a:solidFill>
                  <a:schemeClr val="tx1"/>
                </a:solidFill>
                <a:latin typeface="Arial"/>
                <a:ea typeface="Arial"/>
                <a:cs typeface="Arial"/>
                <a:hlinkClick r:id="rId3" tooltip=""/>
              </a:rPr>
              <a:t>here</a:t>
            </a:r>
            <a:r>
              <a:rPr lang="en-US" sz="1600" b="0" i="0" u="none" strike="noStrike" cap="none" spc="0">
                <a:solidFill>
                  <a:schemeClr val="tx1"/>
                </a:solidFill>
                <a:latin typeface="Arial"/>
                <a:ea typeface="Arial"/>
                <a:cs typeface="Arial"/>
              </a:rPr>
              <a:t>:</a:t>
            </a:r>
            <a:endParaRPr lang="en-US" sz="1600" b="0" i="0" u="none" strike="noStrike" cap="none" spc="0">
              <a:solidFill>
                <a:schemeClr val="tx1"/>
              </a:solidFill>
              <a:latin typeface="Times New Roman"/>
              <a:cs typeface="Times New Roman"/>
            </a:endParaRPr>
          </a:p>
          <a:p>
            <a:pPr algn="l">
              <a:defRPr/>
            </a:pPr>
            <a:endParaRP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62602732" name="Slide Number Placeholder 3"/>
          <p:cNvSpPr>
            <a:spLocks noGrp="1"/>
          </p:cNvSpPr>
          <p:nvPr>
            <p:ph type="sldNum" sz="quarter" idx="12"/>
          </p:nvPr>
        </p:nvSpPr>
        <p:spPr bwMode="auto"/>
        <p:txBody>
          <a:bodyPr/>
          <a:lstStyle/>
          <a:p>
            <a:pPr>
              <a:defRPr/>
            </a:pPr>
            <a:fld id="{5075537C-CA84-1446-933C-8E9D027F9201}" type="slidenum">
              <a:rPr lang="en-US"/>
              <a:t>13</a:t>
            </a:fld>
            <a:endParaRPr lang="en-US"/>
          </a:p>
        </p:txBody>
      </p:sp>
      <p:sp>
        <p:nvSpPr>
          <p:cNvPr id="1575424568" name="Content Placeholder 4"/>
          <p:cNvSpPr>
            <a:spLocks noGrp="1"/>
          </p:cNvSpPr>
          <p:nvPr>
            <p:ph idx="4294967295"/>
          </p:nvPr>
        </p:nvSpPr>
        <p:spPr bwMode="auto">
          <a:xfrm flipH="0" flipV="0">
            <a:off x="838198" y="1279921"/>
            <a:ext cx="10515600" cy="4946469"/>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sz="1600" b="1" i="0" u="none">
                <a:solidFill>
                  <a:srgbClr val="000000"/>
                </a:solidFill>
                <a:latin typeface="Arial"/>
                <a:ea typeface="Arial"/>
                <a:cs typeface="Arial"/>
              </a:rPr>
              <a:t>Map Objects Added</a:t>
            </a:r>
            <a:endParaRPr sz="1600">
              <a:latin typeface="Arial"/>
              <a:cs typeface="Arial"/>
            </a:endParaRPr>
          </a:p>
          <a:p>
            <a:pPr>
              <a:defRPr/>
            </a:pPr>
            <a:r>
              <a:rPr sz="1600" b="1" i="0" u="none">
                <a:solidFill>
                  <a:srgbClr val="000000"/>
                </a:solidFill>
                <a:latin typeface="Arial"/>
                <a:ea typeface="Arial"/>
                <a:cs typeface="Arial"/>
              </a:rPr>
              <a:t>Launch Site Circles:</a:t>
            </a:r>
            <a:br>
              <a:rPr sz="1600" b="1" i="0" u="none">
                <a:solidFill>
                  <a:srgbClr val="000000"/>
                </a:solidFill>
                <a:latin typeface="Arial"/>
                <a:ea typeface="Arial"/>
                <a:cs typeface="Arial"/>
              </a:rPr>
            </a:br>
            <a:r>
              <a:rPr sz="1600" b="0" i="0" u="none">
                <a:solidFill>
                  <a:srgbClr val="000000"/>
                </a:solidFill>
                <a:latin typeface="Arial"/>
                <a:ea typeface="Arial"/>
                <a:cs typeface="Arial"/>
              </a:rPr>
              <a:t> Visual markers highlighting the exact geographic location of each launch site.</a:t>
            </a:r>
            <a:endParaRPr sz="1600">
              <a:latin typeface="Arial"/>
              <a:cs typeface="Arial"/>
            </a:endParaRPr>
          </a:p>
          <a:p>
            <a:pPr>
              <a:defRPr/>
            </a:pPr>
            <a:r>
              <a:rPr sz="1600" b="1" i="0" u="none">
                <a:solidFill>
                  <a:srgbClr val="000000"/>
                </a:solidFill>
                <a:latin typeface="Arial"/>
                <a:ea typeface="Arial"/>
                <a:cs typeface="Arial"/>
              </a:rPr>
              <a:t>Text Labels (DivIcon):</a:t>
            </a:r>
            <a:br>
              <a:rPr sz="1600" b="1" i="0" u="none">
                <a:solidFill>
                  <a:srgbClr val="000000"/>
                </a:solidFill>
                <a:latin typeface="Arial"/>
                <a:ea typeface="Arial"/>
                <a:cs typeface="Arial"/>
              </a:rPr>
            </a:br>
            <a:r>
              <a:rPr sz="1600" b="0" i="0" u="none">
                <a:solidFill>
                  <a:srgbClr val="000000"/>
                </a:solidFill>
                <a:latin typeface="Arial"/>
                <a:ea typeface="Arial"/>
                <a:cs typeface="Arial"/>
              </a:rPr>
              <a:t> Small labels added next to each site to clearly identify its name without clicking.</a:t>
            </a:r>
            <a:endParaRPr sz="1600">
              <a:latin typeface="Arial"/>
              <a:cs typeface="Arial"/>
            </a:endParaRPr>
          </a:p>
          <a:p>
            <a:pPr>
              <a:defRPr/>
            </a:pPr>
            <a:r>
              <a:rPr sz="1600" b="1" i="0" u="none">
                <a:solidFill>
                  <a:srgbClr val="000000"/>
                </a:solidFill>
                <a:latin typeface="Arial"/>
                <a:ea typeface="Arial"/>
                <a:cs typeface="Arial"/>
              </a:rPr>
              <a:t>Outcome Markers (Success/Fail):</a:t>
            </a:r>
            <a:br>
              <a:rPr sz="1600" b="1" i="0" u="none">
                <a:solidFill>
                  <a:srgbClr val="000000"/>
                </a:solidFill>
                <a:latin typeface="Arial"/>
                <a:ea typeface="Arial"/>
                <a:cs typeface="Arial"/>
              </a:rPr>
            </a:br>
            <a:r>
              <a:rPr sz="1600" b="0" i="0" u="none">
                <a:solidFill>
                  <a:srgbClr val="000000"/>
                </a:solidFill>
                <a:latin typeface="Arial"/>
                <a:ea typeface="Arial"/>
                <a:cs typeface="Arial"/>
              </a:rPr>
              <a:t> Individual launch points plotted on the map using:</a:t>
            </a:r>
            <a:endParaRPr sz="1600">
              <a:latin typeface="Arial"/>
              <a:cs typeface="Arial"/>
            </a:endParaRPr>
          </a:p>
          <a:p>
            <a:pPr>
              <a:defRPr/>
            </a:pPr>
            <a:r>
              <a:rPr sz="1600" b="1" i="0" u="none">
                <a:solidFill>
                  <a:srgbClr val="000000"/>
                </a:solidFill>
                <a:latin typeface="Arial"/>
                <a:ea typeface="Arial"/>
                <a:cs typeface="Arial"/>
              </a:rPr>
              <a:t>Green markers</a:t>
            </a:r>
            <a:r>
              <a:rPr sz="1600" b="0" i="0" u="none">
                <a:solidFill>
                  <a:srgbClr val="000000"/>
                </a:solidFill>
                <a:latin typeface="Arial"/>
                <a:ea typeface="Arial"/>
                <a:cs typeface="Arial"/>
              </a:rPr>
              <a:t> → successful landings (class = 1)</a:t>
            </a:r>
            <a:endParaRPr sz="1600">
              <a:latin typeface="Arial"/>
              <a:cs typeface="Arial"/>
            </a:endParaRPr>
          </a:p>
          <a:p>
            <a:pPr>
              <a:defRPr/>
            </a:pPr>
            <a:r>
              <a:rPr sz="1600" b="1" i="0" u="none">
                <a:solidFill>
                  <a:srgbClr val="000000"/>
                </a:solidFill>
                <a:latin typeface="Arial"/>
                <a:ea typeface="Arial"/>
                <a:cs typeface="Arial"/>
              </a:rPr>
              <a:t>Red markers</a:t>
            </a:r>
            <a:r>
              <a:rPr sz="1600" b="0" i="0" u="none">
                <a:solidFill>
                  <a:srgbClr val="000000"/>
                </a:solidFill>
                <a:latin typeface="Arial"/>
                <a:ea typeface="Arial"/>
                <a:cs typeface="Arial"/>
              </a:rPr>
              <a:t> → failed landings (class = 0)</a:t>
            </a:r>
            <a:br>
              <a:rPr sz="1600" b="0" i="0" u="none">
                <a:solidFill>
                  <a:srgbClr val="000000"/>
                </a:solidFill>
                <a:latin typeface="Arial"/>
                <a:ea typeface="Arial"/>
                <a:cs typeface="Arial"/>
              </a:rPr>
            </a:br>
            <a:r>
              <a:rPr sz="1600" b="0" i="0" u="none">
                <a:solidFill>
                  <a:srgbClr val="000000"/>
                </a:solidFill>
                <a:latin typeface="Arial"/>
                <a:ea typeface="Arial"/>
                <a:cs typeface="Arial"/>
              </a:rPr>
              <a:t> Grouped using a </a:t>
            </a:r>
            <a:r>
              <a:rPr sz="1600" b="1" i="0" u="none">
                <a:solidFill>
                  <a:srgbClr val="000000"/>
                </a:solidFill>
                <a:latin typeface="Arial"/>
                <a:ea typeface="Arial"/>
                <a:cs typeface="Arial"/>
              </a:rPr>
              <a:t>MarkerCluster</a:t>
            </a:r>
            <a:r>
              <a:rPr sz="1600" b="0" i="0" u="none">
                <a:solidFill>
                  <a:srgbClr val="000000"/>
                </a:solidFill>
                <a:latin typeface="Arial"/>
                <a:ea typeface="Arial"/>
                <a:cs typeface="Arial"/>
              </a:rPr>
              <a:t> to prevent overlap.</a:t>
            </a:r>
            <a:endParaRPr sz="1600">
              <a:latin typeface="Arial"/>
              <a:cs typeface="Arial"/>
            </a:endParaRPr>
          </a:p>
          <a:p>
            <a:pPr>
              <a:defRPr/>
            </a:pPr>
            <a:r>
              <a:rPr sz="1600" b="1" i="0" u="none">
                <a:solidFill>
                  <a:srgbClr val="000000"/>
                </a:solidFill>
                <a:latin typeface="Arial"/>
                <a:ea typeface="Arial"/>
                <a:cs typeface="Arial"/>
              </a:rPr>
              <a:t>Distance Lines (PolyLines):</a:t>
            </a:r>
            <a:br>
              <a:rPr sz="1600" b="1" i="0" u="none">
                <a:solidFill>
                  <a:srgbClr val="000000"/>
                </a:solidFill>
                <a:latin typeface="Arial"/>
                <a:ea typeface="Arial"/>
                <a:cs typeface="Arial"/>
              </a:rPr>
            </a:br>
            <a:r>
              <a:rPr sz="1600" b="0" i="0" u="none">
                <a:solidFill>
                  <a:srgbClr val="000000"/>
                </a:solidFill>
                <a:latin typeface="Arial"/>
                <a:ea typeface="Arial"/>
                <a:cs typeface="Arial"/>
              </a:rPr>
              <a:t> Straight lines drawn between each launch site and nearby features such as:</a:t>
            </a:r>
            <a:br>
              <a:rPr sz="1600" b="0" i="0" u="none">
                <a:solidFill>
                  <a:srgbClr val="000000"/>
                </a:solidFill>
                <a:latin typeface="Arial"/>
                <a:ea typeface="Arial"/>
                <a:cs typeface="Arial"/>
              </a:rPr>
            </a:br>
            <a:r>
              <a:rPr sz="1600" b="0" i="0" u="none">
                <a:solidFill>
                  <a:srgbClr val="000000"/>
                </a:solidFill>
                <a:latin typeface="Arial"/>
                <a:ea typeface="Arial"/>
                <a:cs typeface="Arial"/>
              </a:rPr>
              <a:t> coastline, highways, and railway tracks.</a:t>
            </a:r>
            <a:endParaRPr sz="1600">
              <a:latin typeface="Arial"/>
              <a:cs typeface="Arial"/>
            </a:endParaRPr>
          </a:p>
          <a:p>
            <a:pPr>
              <a:lnSpc>
                <a:spcPct val="100000"/>
              </a:lnSpc>
              <a:spcBef>
                <a:spcPts val="1400"/>
              </a:spcBef>
              <a:defRPr/>
            </a:pPr>
            <a:r>
              <a:rPr sz="1600" b="1" i="0" u="none">
                <a:solidFill>
                  <a:srgbClr val="000000"/>
                </a:solidFill>
                <a:latin typeface="Arial"/>
                <a:ea typeface="Arial"/>
                <a:cs typeface="Arial"/>
              </a:rPr>
              <a:t>Distance Markers:</a:t>
            </a:r>
            <a:br>
              <a:rPr sz="1600" b="1" i="0" u="none">
                <a:solidFill>
                  <a:srgbClr val="000000"/>
                </a:solidFill>
                <a:latin typeface="Arial"/>
                <a:ea typeface="Arial"/>
                <a:cs typeface="Arial"/>
              </a:rPr>
            </a:br>
            <a:r>
              <a:rPr sz="1600" b="0" i="0" u="none">
                <a:solidFill>
                  <a:srgbClr val="000000"/>
                </a:solidFill>
                <a:latin typeface="Arial"/>
                <a:ea typeface="Arial"/>
                <a:cs typeface="Arial"/>
              </a:rPr>
              <a:t> Custom text markers using </a:t>
            </a:r>
            <a:r>
              <a:rPr sz="1600" b="1" i="0" u="none">
                <a:solidFill>
                  <a:srgbClr val="000000"/>
                </a:solidFill>
                <a:latin typeface="Arial"/>
                <a:ea typeface="Arial"/>
                <a:cs typeface="Arial"/>
              </a:rPr>
              <a:t>DivIcon</a:t>
            </a:r>
            <a:r>
              <a:rPr sz="1600" b="0" i="0" u="none">
                <a:solidFill>
                  <a:srgbClr val="000000"/>
                </a:solidFill>
                <a:latin typeface="Arial"/>
                <a:ea typeface="Arial"/>
                <a:cs typeface="Arial"/>
              </a:rPr>
              <a:t> displaying exact distances (e.g., “5.23 KM”).</a:t>
            </a:r>
            <a:endParaRPr sz="1600" b="0" i="0" u="none">
              <a:solidFill>
                <a:srgbClr val="000000"/>
              </a:solidFill>
              <a:latin typeface="Arial"/>
              <a:ea typeface="Arial"/>
              <a:cs typeface="Arial"/>
            </a:endParaRPr>
          </a:p>
          <a:p>
            <a:pPr marL="0" indent="0">
              <a:lnSpc>
                <a:spcPct val="100000"/>
              </a:lnSpc>
              <a:spcBef>
                <a:spcPts val="1399"/>
              </a:spcBef>
              <a:buFont typeface="Arial"/>
              <a:buNone/>
              <a:defRPr/>
            </a:pPr>
            <a:r>
              <a:rPr lang="en-US" sz="1600" b="0" i="0" u="none" strike="noStrike" cap="none" spc="0">
                <a:solidFill>
                  <a:schemeClr val="accent3">
                    <a:lumMod val="25000"/>
                  </a:schemeClr>
                </a:solidFill>
                <a:latin typeface="Abadi"/>
                <a:ea typeface="Abadi"/>
                <a:cs typeface="Abadi"/>
              </a:rPr>
              <a:t>See the complete notebook</a:t>
            </a:r>
            <a:r>
              <a:rPr lang="en-US" sz="1600" b="0" i="0" u="none" strike="noStrike" cap="none" spc="0">
                <a:solidFill>
                  <a:schemeClr val="tx1"/>
                </a:solidFill>
                <a:latin typeface="Arial"/>
                <a:ea typeface="Arial"/>
                <a:cs typeface="Arial"/>
              </a:rPr>
              <a:t>  Github URL</a:t>
            </a:r>
            <a:r>
              <a:rPr sz="1600" b="0" i="0" u="none">
                <a:solidFill>
                  <a:srgbClr val="000000"/>
                </a:solidFill>
                <a:latin typeface="Arial"/>
                <a:ea typeface="Arial"/>
                <a:cs typeface="Arial"/>
              </a:rPr>
              <a:t> </a:t>
            </a:r>
            <a:r>
              <a:rPr sz="1600" b="0" i="0" u="sng">
                <a:solidFill>
                  <a:srgbClr val="000000"/>
                </a:solidFill>
                <a:latin typeface="Arial"/>
                <a:ea typeface="Arial"/>
                <a:cs typeface="Arial"/>
                <a:hlinkClick r:id="rId4" tooltip=""/>
              </a:rPr>
              <a:t>here</a:t>
            </a:r>
            <a:r>
              <a:rPr sz="1600" b="0" i="0" u="none">
                <a:solidFill>
                  <a:srgbClr val="000000"/>
                </a:solidFill>
                <a:latin typeface="Arial"/>
                <a:ea typeface="Arial"/>
                <a:cs typeface="Arial"/>
              </a:rPr>
              <a:t>.</a:t>
            </a:r>
            <a:endParaRPr sz="1600">
              <a:latin typeface="Arial"/>
              <a:cs typeface="Arial"/>
            </a:endParaRPr>
          </a:p>
          <a:p>
            <a:pPr>
              <a:defRPr/>
            </a:pPr>
            <a:endParaRPr sz="1600">
              <a:latin typeface="Arial"/>
              <a:cs typeface="Arial"/>
            </a:endParaRPr>
          </a:p>
        </p:txBody>
      </p:sp>
      <p:sp>
        <p:nvSpPr>
          <p:cNvPr id="205223169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an Interactive Map with Folium</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978222466" name="Slide Number Placeholder 3"/>
          <p:cNvSpPr>
            <a:spLocks noGrp="1"/>
          </p:cNvSpPr>
          <p:nvPr>
            <p:ph type="sldNum" sz="quarter" idx="12"/>
          </p:nvPr>
        </p:nvSpPr>
        <p:spPr bwMode="auto"/>
        <p:txBody>
          <a:bodyPr/>
          <a:lstStyle/>
          <a:p>
            <a:pPr>
              <a:defRPr/>
            </a:pPr>
            <a:fld id="{5075537C-CA84-1446-933C-8E9D027F9201}" type="slidenum">
              <a:rPr lang="en-US"/>
              <a:t>14</a:t>
            </a:fld>
            <a:endParaRPr lang="en-US"/>
          </a:p>
        </p:txBody>
      </p:sp>
      <p:sp>
        <p:nvSpPr>
          <p:cNvPr id="744325197" name="Content Placeholder 4"/>
          <p:cNvSpPr>
            <a:spLocks noGrp="1"/>
          </p:cNvSpPr>
          <p:nvPr>
            <p:ph idx="4294967295"/>
          </p:nvPr>
        </p:nvSpPr>
        <p:spPr bwMode="auto">
          <a:xfrm flipH="0" flipV="0">
            <a:off x="770009" y="1294804"/>
            <a:ext cx="10706161" cy="5244107"/>
          </a:xfrm>
          <a:prstGeom prst="rect">
            <a:avLst/>
          </a:prstGeom>
        </p:spPr>
        <p:txBody>
          <a:bodyPr vert="horz" lIns="91440" tIns="45720" rIns="91440" bIns="45720" rtlCol="0" anchor="t">
            <a:normAutofit/>
          </a:bodyPr>
          <a:lstStyle/>
          <a:p>
            <a:pPr marL="0" indent="0">
              <a:buFont typeface="Arial"/>
              <a:buNone/>
              <a:defRPr/>
            </a:pPr>
            <a:r>
              <a:rPr sz="1600" b="1" i="0" u="none">
                <a:solidFill>
                  <a:srgbClr val="000000"/>
                </a:solidFill>
                <a:latin typeface="Arial"/>
                <a:ea typeface="Arial"/>
                <a:cs typeface="Arial"/>
              </a:rPr>
              <a:t>What interactive plots and components were added</a:t>
            </a:r>
            <a:endParaRPr sz="1600">
              <a:latin typeface="Arial"/>
              <a:cs typeface="Arial"/>
            </a:endParaRPr>
          </a:p>
          <a:p>
            <a:pPr>
              <a:defRPr/>
            </a:pPr>
            <a:r>
              <a:rPr sz="1600" b="0" i="0" u="none">
                <a:solidFill>
                  <a:srgbClr val="000000"/>
                </a:solidFill>
                <a:latin typeface="Arial"/>
                <a:ea typeface="Arial"/>
                <a:cs typeface="Arial"/>
              </a:rPr>
              <a:t>Launch Site Dropdown Menu:</a:t>
            </a:r>
            <a:br>
              <a:rPr sz="1600" b="0" i="0" u="none">
                <a:solidFill>
                  <a:srgbClr val="000000"/>
                </a:solidFill>
                <a:latin typeface="Arial"/>
                <a:ea typeface="Arial"/>
                <a:cs typeface="Arial"/>
              </a:rPr>
            </a:br>
            <a:r>
              <a:rPr sz="1600" b="0" i="0" u="none">
                <a:solidFill>
                  <a:srgbClr val="000000"/>
                </a:solidFill>
                <a:latin typeface="Arial"/>
                <a:ea typeface="Arial"/>
                <a:cs typeface="Arial"/>
              </a:rPr>
              <a:t> Allows selecting </a:t>
            </a:r>
            <a:r>
              <a:rPr sz="1600" b="0" i="1" u="none">
                <a:solidFill>
                  <a:srgbClr val="000000"/>
                </a:solidFill>
                <a:latin typeface="Arial"/>
                <a:ea typeface="Arial"/>
                <a:cs typeface="Arial"/>
              </a:rPr>
              <a:t>All Sites</a:t>
            </a:r>
            <a:r>
              <a:rPr sz="1600" b="0" i="0" u="none">
                <a:solidFill>
                  <a:srgbClr val="000000"/>
                </a:solidFill>
                <a:latin typeface="Arial"/>
                <a:ea typeface="Arial"/>
                <a:cs typeface="Arial"/>
              </a:rPr>
              <a:t> or any individual launch site to dynamically filter the charts.</a:t>
            </a:r>
            <a:endParaRPr sz="1600" b="0">
              <a:latin typeface="Arial"/>
              <a:cs typeface="Arial"/>
            </a:endParaRPr>
          </a:p>
          <a:p>
            <a:pPr>
              <a:defRPr/>
            </a:pPr>
            <a:r>
              <a:rPr sz="1600" b="0" i="0" u="none">
                <a:solidFill>
                  <a:srgbClr val="000000"/>
                </a:solidFill>
                <a:latin typeface="Arial"/>
                <a:ea typeface="Arial"/>
                <a:cs typeface="Arial"/>
              </a:rPr>
              <a:t>Success Pie Chart:</a:t>
            </a:r>
            <a:br>
              <a:rPr sz="1600" b="0" i="0" u="none">
                <a:solidFill>
                  <a:srgbClr val="000000"/>
                </a:solidFill>
                <a:latin typeface="Arial"/>
                <a:ea typeface="Arial"/>
                <a:cs typeface="Arial"/>
              </a:rPr>
            </a:br>
            <a:r>
              <a:rPr sz="1600" b="0" i="0" u="none">
                <a:solidFill>
                  <a:srgbClr val="000000"/>
                </a:solidFill>
                <a:latin typeface="Arial"/>
                <a:ea typeface="Arial"/>
                <a:cs typeface="Arial"/>
              </a:rPr>
              <a:t> Automatically updates based on the dropdown selection, showing:</a:t>
            </a:r>
            <a:br>
              <a:rPr sz="1600" b="0" i="0" u="none">
                <a:solidFill>
                  <a:srgbClr val="000000"/>
                </a:solidFill>
                <a:latin typeface="Arial"/>
                <a:ea typeface="Arial"/>
                <a:cs typeface="Arial"/>
              </a:rPr>
            </a:br>
            <a:r>
              <a:rPr sz="1600" b="0" i="0" u="none">
                <a:solidFill>
                  <a:srgbClr val="000000"/>
                </a:solidFill>
                <a:latin typeface="Arial"/>
                <a:ea typeface="Arial"/>
                <a:cs typeface="Arial"/>
              </a:rPr>
              <a:t> • Total successes per site (when </a:t>
            </a:r>
            <a:r>
              <a:rPr sz="1600" b="0" i="1" u="none">
                <a:solidFill>
                  <a:srgbClr val="000000"/>
                </a:solidFill>
                <a:latin typeface="Arial"/>
                <a:ea typeface="Arial"/>
                <a:cs typeface="Arial"/>
              </a:rPr>
              <a:t>All Sites</a:t>
            </a:r>
            <a:r>
              <a:rPr sz="1600" b="0" i="0" u="none">
                <a:solidFill>
                  <a:srgbClr val="000000"/>
                </a:solidFill>
                <a:latin typeface="Arial"/>
                <a:ea typeface="Arial"/>
                <a:cs typeface="Arial"/>
              </a:rPr>
              <a:t> is selected)</a:t>
            </a:r>
            <a:br>
              <a:rPr sz="1600" b="0" i="0" u="none">
                <a:solidFill>
                  <a:srgbClr val="000000"/>
                </a:solidFill>
                <a:latin typeface="Arial"/>
                <a:ea typeface="Arial"/>
                <a:cs typeface="Arial"/>
              </a:rPr>
            </a:br>
            <a:r>
              <a:rPr sz="1600" b="0" i="0" u="none">
                <a:solidFill>
                  <a:srgbClr val="000000"/>
                </a:solidFill>
                <a:latin typeface="Arial"/>
                <a:ea typeface="Arial"/>
                <a:cs typeface="Arial"/>
              </a:rPr>
              <a:t> • Success vs. failure distribution for a specific site</a:t>
            </a:r>
            <a:endParaRPr sz="1600" b="0">
              <a:latin typeface="Arial"/>
              <a:cs typeface="Arial"/>
            </a:endParaRPr>
          </a:p>
          <a:p>
            <a:pPr>
              <a:defRPr/>
            </a:pPr>
            <a:r>
              <a:rPr sz="1600" b="0" i="0" u="none">
                <a:solidFill>
                  <a:srgbClr val="000000"/>
                </a:solidFill>
                <a:latin typeface="Arial"/>
                <a:ea typeface="Arial"/>
                <a:cs typeface="Arial"/>
              </a:rPr>
              <a:t>Payload Range Slider:</a:t>
            </a:r>
            <a:br>
              <a:rPr sz="1600" b="0" i="0" u="none">
                <a:solidFill>
                  <a:srgbClr val="000000"/>
                </a:solidFill>
                <a:latin typeface="Arial"/>
                <a:ea typeface="Arial"/>
                <a:cs typeface="Arial"/>
              </a:rPr>
            </a:br>
            <a:r>
              <a:rPr sz="1600" b="0" i="0" u="none">
                <a:solidFill>
                  <a:srgbClr val="000000"/>
                </a:solidFill>
                <a:latin typeface="Arial"/>
                <a:ea typeface="Arial"/>
                <a:cs typeface="Arial"/>
              </a:rPr>
              <a:t> Lets the user interactively filter launches based on payload mass (0–10,000 kg).</a:t>
            </a:r>
            <a:endParaRPr sz="1600" b="0">
              <a:latin typeface="Arial"/>
              <a:cs typeface="Arial"/>
            </a:endParaRPr>
          </a:p>
          <a:p>
            <a:pPr>
              <a:defRPr/>
            </a:pPr>
            <a:r>
              <a:rPr sz="1600" b="0" i="0" u="none">
                <a:solidFill>
                  <a:srgbClr val="000000"/>
                </a:solidFill>
                <a:latin typeface="Arial"/>
                <a:ea typeface="Arial"/>
                <a:cs typeface="Arial"/>
              </a:rPr>
              <a:t>Payload vs. Outcome Scatter Plot:</a:t>
            </a:r>
            <a:br>
              <a:rPr sz="1600" b="0" i="0" u="none">
                <a:solidFill>
                  <a:srgbClr val="000000"/>
                </a:solidFill>
                <a:latin typeface="Arial"/>
                <a:ea typeface="Arial"/>
                <a:cs typeface="Arial"/>
              </a:rPr>
            </a:br>
            <a:r>
              <a:rPr sz="1600" b="0" i="0" u="none">
                <a:solidFill>
                  <a:srgbClr val="000000"/>
                </a:solidFill>
                <a:latin typeface="Arial"/>
                <a:ea typeface="Arial"/>
                <a:cs typeface="Arial"/>
              </a:rPr>
              <a:t> Displays the relationship between payload size and landing outcome.</a:t>
            </a:r>
            <a:br>
              <a:rPr sz="1600" b="0" i="0" u="none">
                <a:solidFill>
                  <a:srgbClr val="000000"/>
                </a:solidFill>
                <a:latin typeface="Arial"/>
                <a:ea typeface="Arial"/>
                <a:cs typeface="Arial"/>
              </a:rPr>
            </a:br>
            <a:r>
              <a:rPr sz="1600" b="0" i="0" u="none">
                <a:solidFill>
                  <a:srgbClr val="000000"/>
                </a:solidFill>
                <a:latin typeface="Arial"/>
                <a:ea typeface="Arial"/>
                <a:cs typeface="Arial"/>
              </a:rPr>
              <a:t> Points are </a:t>
            </a:r>
            <a:r>
              <a:rPr sz="1600" b="0" i="0" u="none">
                <a:solidFill>
                  <a:srgbClr val="000000"/>
                </a:solidFill>
                <a:latin typeface="Arial"/>
                <a:ea typeface="Arial"/>
                <a:cs typeface="Arial"/>
              </a:rPr>
              <a:t>color-labeled by Booster Version Category</a:t>
            </a:r>
            <a:r>
              <a:rPr sz="1600" b="0" i="0" u="none">
                <a:solidFill>
                  <a:srgbClr val="000000"/>
                </a:solidFill>
                <a:latin typeface="Arial"/>
                <a:ea typeface="Arial"/>
                <a:cs typeface="Arial"/>
              </a:rPr>
              <a:t> to reveal additional patterns.</a:t>
            </a:r>
            <a:endParaRPr sz="1600" b="0">
              <a:latin typeface="Arial"/>
              <a:cs typeface="Arial"/>
            </a:endParaRPr>
          </a:p>
          <a:p>
            <a:pPr marL="0" indent="0">
              <a:buFont typeface="Arial"/>
              <a:buNone/>
              <a:defRPr/>
            </a:pPr>
            <a:r>
              <a:rPr sz="1600" b="1" i="0" u="none">
                <a:solidFill>
                  <a:srgbClr val="000000"/>
                </a:solidFill>
                <a:latin typeface="Arial"/>
                <a:ea typeface="Arial"/>
                <a:cs typeface="Arial"/>
              </a:rPr>
              <a:t>Why these components were added</a:t>
            </a:r>
            <a:endParaRPr sz="1600">
              <a:latin typeface="Arial"/>
              <a:cs typeface="Arial"/>
            </a:endParaRPr>
          </a:p>
          <a:p>
            <a:pPr>
              <a:defRPr/>
            </a:pPr>
            <a:r>
              <a:rPr sz="1600" b="0" i="0" u="none">
                <a:solidFill>
                  <a:srgbClr val="000000"/>
                </a:solidFill>
                <a:latin typeface="Arial"/>
                <a:ea typeface="Arial"/>
                <a:cs typeface="Arial"/>
              </a:rPr>
              <a:t>The </a:t>
            </a:r>
            <a:r>
              <a:rPr sz="1600" b="0" i="0" u="none">
                <a:solidFill>
                  <a:srgbClr val="000000"/>
                </a:solidFill>
                <a:latin typeface="Arial"/>
                <a:ea typeface="Arial"/>
                <a:cs typeface="Arial"/>
              </a:rPr>
              <a:t>dropdown</a:t>
            </a:r>
            <a:r>
              <a:rPr sz="1600" b="0" i="0" u="none">
                <a:solidFill>
                  <a:srgbClr val="000000"/>
                </a:solidFill>
                <a:latin typeface="Arial"/>
                <a:ea typeface="Arial"/>
                <a:cs typeface="Arial"/>
              </a:rPr>
              <a:t> enables quick comparison of launch success across sites and deeper inspection of each site’s performance.</a:t>
            </a:r>
            <a:endParaRPr sz="1600" b="0">
              <a:latin typeface="Arial"/>
              <a:cs typeface="Arial"/>
            </a:endParaRPr>
          </a:p>
          <a:p>
            <a:pPr>
              <a:defRPr/>
            </a:pPr>
            <a:r>
              <a:rPr sz="1600" b="0" i="0" u="none">
                <a:solidFill>
                  <a:srgbClr val="000000"/>
                </a:solidFill>
                <a:latin typeface="Arial"/>
                <a:ea typeface="Arial"/>
                <a:cs typeface="Arial"/>
              </a:rPr>
              <a:t>The </a:t>
            </a:r>
            <a:r>
              <a:rPr sz="1600" b="0" i="0" u="none">
                <a:solidFill>
                  <a:srgbClr val="000000"/>
                </a:solidFill>
                <a:latin typeface="Arial"/>
                <a:ea typeface="Arial"/>
                <a:cs typeface="Arial"/>
              </a:rPr>
              <a:t>pie chart</a:t>
            </a:r>
            <a:r>
              <a:rPr sz="1600" b="0" i="0" u="none">
                <a:solidFill>
                  <a:srgbClr val="000000"/>
                </a:solidFill>
                <a:latin typeface="Arial"/>
                <a:ea typeface="Arial"/>
                <a:cs typeface="Arial"/>
              </a:rPr>
              <a:t> provides an intuitive, high-level view of success rates.</a:t>
            </a:r>
            <a:endParaRPr sz="1600" b="0">
              <a:latin typeface="Arial"/>
              <a:cs typeface="Arial"/>
            </a:endParaRPr>
          </a:p>
          <a:p>
            <a:pPr>
              <a:defRPr/>
            </a:pPr>
            <a:r>
              <a:rPr sz="1600" b="0" i="0" u="none">
                <a:solidFill>
                  <a:srgbClr val="000000"/>
                </a:solidFill>
                <a:latin typeface="Arial"/>
                <a:ea typeface="Arial"/>
                <a:cs typeface="Arial"/>
              </a:rPr>
              <a:t>The </a:t>
            </a:r>
            <a:r>
              <a:rPr sz="1600" b="0" i="0" u="none">
                <a:solidFill>
                  <a:srgbClr val="000000"/>
                </a:solidFill>
                <a:latin typeface="Arial"/>
                <a:ea typeface="Arial"/>
                <a:cs typeface="Arial"/>
              </a:rPr>
              <a:t>range slider</a:t>
            </a:r>
            <a:r>
              <a:rPr sz="1600" b="0" i="0" u="none">
                <a:solidFill>
                  <a:srgbClr val="000000"/>
                </a:solidFill>
                <a:latin typeface="Arial"/>
                <a:ea typeface="Arial"/>
                <a:cs typeface="Arial"/>
              </a:rPr>
              <a:t> helps explore how payload mass influences mission outcomes.</a:t>
            </a:r>
            <a:endParaRPr sz="1600" b="0">
              <a:latin typeface="Arial"/>
              <a:cs typeface="Arial"/>
            </a:endParaRPr>
          </a:p>
          <a:p>
            <a:pPr>
              <a:defRPr/>
            </a:pPr>
            <a:r>
              <a:rPr sz="1600" b="0" i="0" u="none">
                <a:solidFill>
                  <a:srgbClr val="000000"/>
                </a:solidFill>
                <a:latin typeface="Arial"/>
                <a:ea typeface="Arial"/>
                <a:cs typeface="Arial"/>
              </a:rPr>
              <a:t>The </a:t>
            </a:r>
            <a:r>
              <a:rPr sz="1600" b="0" i="0" u="none">
                <a:solidFill>
                  <a:srgbClr val="000000"/>
                </a:solidFill>
                <a:latin typeface="Arial"/>
                <a:ea typeface="Arial"/>
                <a:cs typeface="Arial"/>
              </a:rPr>
              <a:t>scatter plot</a:t>
            </a:r>
            <a:r>
              <a:rPr sz="1600" b="0" i="0" u="none">
                <a:solidFill>
                  <a:srgbClr val="000000"/>
                </a:solidFill>
                <a:latin typeface="Arial"/>
                <a:ea typeface="Arial"/>
                <a:cs typeface="Arial"/>
              </a:rPr>
              <a:t> reveals potential correlations between payload, success rate, and booster type, supporting deeper visual analysis.                                                        </a:t>
            </a:r>
            <a:r>
              <a:rPr lang="en-US" sz="1600" b="0" i="0" u="none" strike="noStrike" cap="none" spc="0">
                <a:solidFill>
                  <a:schemeClr val="accent3">
                    <a:lumMod val="25000"/>
                  </a:schemeClr>
                </a:solidFill>
                <a:latin typeface="Abadi"/>
                <a:ea typeface="Abadi"/>
                <a:cs typeface="Abadi"/>
              </a:rPr>
              <a:t>See the Dashboard </a:t>
            </a:r>
            <a:r>
              <a:rPr lang="en-US" sz="1600" b="0" i="0" u="none" strike="noStrike" cap="none" spc="0">
                <a:solidFill>
                  <a:schemeClr val="tx1"/>
                </a:solidFill>
                <a:latin typeface="Arial"/>
                <a:ea typeface="Arial"/>
                <a:cs typeface="Arial"/>
              </a:rPr>
              <a:t>  Github URL</a:t>
            </a:r>
            <a:r>
              <a:rPr sz="1600" b="0" i="0" u="none">
                <a:solidFill>
                  <a:srgbClr val="000000"/>
                </a:solidFill>
                <a:latin typeface="Arial"/>
                <a:ea typeface="Arial"/>
                <a:cs typeface="Arial"/>
              </a:rPr>
              <a:t> </a:t>
            </a:r>
            <a:r>
              <a:rPr sz="1600" b="0" i="0" u="sng">
                <a:solidFill>
                  <a:srgbClr val="000000"/>
                </a:solidFill>
                <a:latin typeface="Arial"/>
                <a:ea typeface="Arial"/>
                <a:cs typeface="Arial"/>
                <a:hlinkClick r:id="rId4" tooltip=""/>
              </a:rPr>
              <a:t>here</a:t>
            </a:r>
            <a:r>
              <a:rPr sz="1600" b="0" i="0" u="none">
                <a:solidFill>
                  <a:srgbClr val="000000"/>
                </a:solidFill>
                <a:latin typeface="Arial"/>
                <a:ea typeface="Arial"/>
                <a:cs typeface="Arial"/>
              </a:rPr>
              <a:t>.</a:t>
            </a:r>
            <a:endParaRPr sz="1600" b="0">
              <a:latin typeface="Arial"/>
              <a:cs typeface="Arial"/>
            </a:endParaRPr>
          </a:p>
        </p:txBody>
      </p:sp>
      <p:sp>
        <p:nvSpPr>
          <p:cNvPr id="922444445"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 Dashboard with Plotly Dash</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8726175" name="Slide Number Placeholder 3"/>
          <p:cNvSpPr>
            <a:spLocks noGrp="1"/>
          </p:cNvSpPr>
          <p:nvPr>
            <p:ph type="sldNum" sz="quarter" idx="12"/>
          </p:nvPr>
        </p:nvSpPr>
        <p:spPr bwMode="auto"/>
        <p:txBody>
          <a:bodyPr/>
          <a:lstStyle/>
          <a:p>
            <a:pPr>
              <a:defRPr/>
            </a:pPr>
            <a:fld id="{5075537C-CA84-1446-933C-8E9D027F9201}" type="slidenum">
              <a:rPr lang="en-US"/>
              <a:t>15</a:t>
            </a:fld>
            <a:endParaRPr lang="en-US"/>
          </a:p>
        </p:txBody>
      </p:sp>
      <p:sp>
        <p:nvSpPr>
          <p:cNvPr id="1172004648" name="Content Placeholder 4"/>
          <p:cNvSpPr>
            <a:spLocks noGrp="1"/>
          </p:cNvSpPr>
          <p:nvPr>
            <p:ph idx="4294967295"/>
          </p:nvPr>
        </p:nvSpPr>
        <p:spPr bwMode="auto">
          <a:xfrm flipH="0" flipV="0">
            <a:off x="770009" y="1294804"/>
            <a:ext cx="5257800" cy="4882158"/>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endParaRPr sz="1600">
              <a:latin typeface="Arial"/>
              <a:cs typeface="Arial"/>
            </a:endParaRPr>
          </a:p>
          <a:p>
            <a:pPr marL="0" indent="0">
              <a:buFont typeface="Arial"/>
              <a:buNone/>
              <a:defRPr/>
            </a:pPr>
            <a:r>
              <a:rPr sz="1600" b="1" i="0" u="none">
                <a:solidFill>
                  <a:srgbClr val="000000"/>
                </a:solidFill>
                <a:latin typeface="Arial"/>
                <a:ea typeface="Arial"/>
                <a:cs typeface="Arial"/>
              </a:rPr>
              <a:t>How the classification model was built and selected</a:t>
            </a:r>
            <a:endParaRPr sz="1600" b="1" i="0" u="none">
              <a:solidFill>
                <a:srgbClr val="000000"/>
              </a:solidFill>
              <a:latin typeface="Arial"/>
              <a:ea typeface="Arial"/>
              <a:cs typeface="Arial"/>
            </a:endParaRPr>
          </a:p>
          <a:p>
            <a:pPr>
              <a:defRPr/>
            </a:pPr>
            <a:r>
              <a:rPr sz="1600" b="1" i="0" u="none">
                <a:solidFill>
                  <a:srgbClr val="000000"/>
                </a:solidFill>
                <a:latin typeface="Arial"/>
                <a:ea typeface="Arial"/>
                <a:cs typeface="Arial"/>
              </a:rPr>
              <a:t>Feature Preparation:</a:t>
            </a:r>
            <a:br>
              <a:rPr sz="1600" b="1" i="0" u="none">
                <a:solidFill>
                  <a:srgbClr val="000000"/>
                </a:solidFill>
                <a:latin typeface="Arial"/>
                <a:ea typeface="Arial"/>
                <a:cs typeface="Arial"/>
              </a:rPr>
            </a:br>
            <a:r>
              <a:rPr sz="1600" b="0" i="0" u="none">
                <a:solidFill>
                  <a:srgbClr val="000000"/>
                </a:solidFill>
                <a:latin typeface="Arial"/>
                <a:ea typeface="Arial"/>
                <a:cs typeface="Arial"/>
              </a:rPr>
              <a:t> Selected engineered numerical and one-hot encoded features related to flight history, payload, orbit, launch site, and landing conditions.</a:t>
            </a:r>
            <a:endParaRPr sz="1600">
              <a:latin typeface="Arial"/>
              <a:cs typeface="Arial"/>
            </a:endParaRPr>
          </a:p>
          <a:p>
            <a:pPr>
              <a:defRPr/>
            </a:pPr>
            <a:r>
              <a:rPr sz="1600" b="1" i="0" u="none">
                <a:solidFill>
                  <a:srgbClr val="000000"/>
                </a:solidFill>
                <a:latin typeface="Arial"/>
                <a:ea typeface="Arial"/>
                <a:cs typeface="Arial"/>
              </a:rPr>
              <a:t>Data Standardization:</a:t>
            </a:r>
            <a:br>
              <a:rPr sz="1600" b="1" i="0" u="none">
                <a:solidFill>
                  <a:srgbClr val="000000"/>
                </a:solidFill>
                <a:latin typeface="Arial"/>
                <a:ea typeface="Arial"/>
                <a:cs typeface="Arial"/>
              </a:rPr>
            </a:br>
            <a:r>
              <a:rPr sz="1600" b="0" i="0" u="none">
                <a:solidFill>
                  <a:srgbClr val="000000"/>
                </a:solidFill>
                <a:latin typeface="Arial"/>
                <a:ea typeface="Arial"/>
                <a:cs typeface="Arial"/>
              </a:rPr>
              <a:t> Applied </a:t>
            </a:r>
            <a:r>
              <a:rPr sz="1600" b="0" i="1" u="none">
                <a:solidFill>
                  <a:srgbClr val="000000"/>
                </a:solidFill>
                <a:latin typeface="Arial"/>
                <a:ea typeface="Arial"/>
                <a:cs typeface="Arial"/>
              </a:rPr>
              <a:t>StandardScaler</a:t>
            </a:r>
            <a:r>
              <a:rPr sz="1600" b="0" i="0" u="none">
                <a:solidFill>
                  <a:srgbClr val="000000"/>
                </a:solidFill>
                <a:latin typeface="Arial"/>
                <a:ea typeface="Arial"/>
                <a:cs typeface="Arial"/>
              </a:rPr>
              <a:t> to normalize feature scales and improve model convergence.</a:t>
            </a:r>
            <a:endParaRPr sz="1600">
              <a:latin typeface="Arial"/>
              <a:cs typeface="Arial"/>
            </a:endParaRPr>
          </a:p>
          <a:p>
            <a:pPr>
              <a:defRPr/>
            </a:pPr>
            <a:r>
              <a:rPr sz="1600" b="1" i="0" u="none">
                <a:solidFill>
                  <a:srgbClr val="000000"/>
                </a:solidFill>
                <a:latin typeface="Arial"/>
                <a:ea typeface="Arial"/>
                <a:cs typeface="Arial"/>
              </a:rPr>
              <a:t>Train–Test Split:</a:t>
            </a:r>
            <a:br>
              <a:rPr sz="1600" b="1" i="0" u="none">
                <a:solidFill>
                  <a:srgbClr val="000000"/>
                </a:solidFill>
                <a:latin typeface="Arial"/>
                <a:ea typeface="Arial"/>
                <a:cs typeface="Arial"/>
              </a:rPr>
            </a:br>
            <a:r>
              <a:rPr sz="1600" b="0" i="0" u="none">
                <a:solidFill>
                  <a:srgbClr val="000000"/>
                </a:solidFill>
                <a:latin typeface="Arial"/>
                <a:ea typeface="Arial"/>
                <a:cs typeface="Arial"/>
              </a:rPr>
              <a:t> Split the dataset into training (80%) and test (20%) sets to evaluate generalization on unseen data.</a:t>
            </a:r>
            <a:endParaRPr sz="1600">
              <a:latin typeface="Arial"/>
              <a:cs typeface="Arial"/>
            </a:endParaRPr>
          </a:p>
          <a:p>
            <a:pPr>
              <a:defRPr/>
            </a:pPr>
            <a:r>
              <a:rPr sz="1600" b="1" i="0" u="none">
                <a:solidFill>
                  <a:srgbClr val="000000"/>
                </a:solidFill>
                <a:latin typeface="Arial"/>
                <a:ea typeface="Arial"/>
                <a:cs typeface="Arial"/>
              </a:rPr>
              <a:t>Model Training:</a:t>
            </a:r>
            <a:br>
              <a:rPr sz="1600" b="1" i="0" u="none">
                <a:solidFill>
                  <a:srgbClr val="000000"/>
                </a:solidFill>
                <a:latin typeface="Arial"/>
                <a:ea typeface="Arial"/>
                <a:cs typeface="Arial"/>
              </a:rPr>
            </a:br>
            <a:r>
              <a:rPr sz="1600" b="0" i="0" u="none">
                <a:solidFill>
                  <a:srgbClr val="000000"/>
                </a:solidFill>
                <a:latin typeface="Arial"/>
                <a:ea typeface="Arial"/>
                <a:cs typeface="Arial"/>
              </a:rPr>
              <a:t> Trained four classification models:</a:t>
            </a:r>
            <a:endParaRPr sz="1600">
              <a:latin typeface="Arial"/>
              <a:cs typeface="Arial"/>
            </a:endParaRPr>
          </a:p>
          <a:p>
            <a:pPr>
              <a:defRPr/>
            </a:pPr>
            <a:r>
              <a:rPr sz="1600" b="0" i="0" u="none">
                <a:solidFill>
                  <a:srgbClr val="000000"/>
                </a:solidFill>
                <a:latin typeface="Arial"/>
                <a:ea typeface="Arial"/>
                <a:cs typeface="Arial"/>
              </a:rPr>
              <a:t>Logistic Regression</a:t>
            </a:r>
            <a:endParaRPr sz="1600">
              <a:latin typeface="Arial"/>
              <a:cs typeface="Arial"/>
            </a:endParaRPr>
          </a:p>
          <a:p>
            <a:pPr>
              <a:defRPr/>
            </a:pPr>
            <a:r>
              <a:rPr sz="1600" b="0" i="0" u="none">
                <a:solidFill>
                  <a:srgbClr val="000000"/>
                </a:solidFill>
                <a:latin typeface="Arial"/>
                <a:ea typeface="Arial"/>
                <a:cs typeface="Arial"/>
              </a:rPr>
              <a:t>Support Vector Machine (SVM)</a:t>
            </a:r>
            <a:endParaRPr sz="1600">
              <a:latin typeface="Arial"/>
              <a:cs typeface="Arial"/>
            </a:endParaRPr>
          </a:p>
          <a:p>
            <a:pPr>
              <a:defRPr/>
            </a:pPr>
            <a:r>
              <a:rPr sz="1600" b="0" i="0" u="none">
                <a:solidFill>
                  <a:srgbClr val="000000"/>
                </a:solidFill>
                <a:latin typeface="Arial"/>
                <a:ea typeface="Arial"/>
                <a:cs typeface="Arial"/>
              </a:rPr>
              <a:t>Decision Tree</a:t>
            </a:r>
            <a:endParaRPr sz="1600">
              <a:latin typeface="Arial"/>
              <a:cs typeface="Arial"/>
            </a:endParaRPr>
          </a:p>
          <a:p>
            <a:pPr>
              <a:defRPr/>
            </a:pPr>
            <a:r>
              <a:rPr sz="1600" b="0" i="0" u="none">
                <a:solidFill>
                  <a:srgbClr val="000000"/>
                </a:solidFill>
                <a:latin typeface="Arial"/>
                <a:ea typeface="Arial"/>
                <a:cs typeface="Arial"/>
              </a:rPr>
              <a:t>K-Nearest Neighbors (KNN)</a:t>
            </a:r>
            <a:endParaRPr sz="1600">
              <a:latin typeface="Arial"/>
              <a:cs typeface="Arial"/>
            </a:endParaRPr>
          </a:p>
        </p:txBody>
      </p:sp>
      <p:sp>
        <p:nvSpPr>
          <p:cNvPr id="175222872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Predictive Analysis (Classification)</a:t>
            </a:r>
            <a:endParaRPr/>
          </a:p>
        </p:txBody>
      </p:sp>
      <p:sp>
        <p:nvSpPr>
          <p:cNvPr id="270151430" name="Content Placeholder 2"/>
          <p:cNvSpPr>
            <a:spLocks noGrp="1"/>
          </p:cNvSpPr>
          <p:nvPr/>
        </p:nvSpPr>
        <p:spPr bwMode="auto">
          <a:xfrm flipH="0" flipV="0">
            <a:off x="6326718" y="1560214"/>
            <a:ext cx="4768726" cy="4796134"/>
          </a:xfrm>
          <a:prstGeom prst="rect">
            <a:avLst/>
          </a:prstGeom>
        </p:spPr>
        <p:txBody>
          <a:bodyPr vert="horz" lIns="91440" tIns="45720" rIns="91440" bIns="45720" rtlCol="0">
            <a:normAutofit/>
          </a:bodyPr>
          <a:lstStyle>
            <a:lvl1pPr marL="0" indent="0" algn="ctr" defTabSz="685800" rtl="0">
              <a:lnSpc>
                <a:spcPct val="90000"/>
              </a:lnSpc>
              <a:spcBef>
                <a:spcPts val="748"/>
              </a:spcBef>
              <a:buFont typeface="Arial"/>
              <a:buNone/>
              <a:defRPr sz="1800">
                <a:solidFill>
                  <a:schemeClr val="tx1"/>
                </a:solidFill>
                <a:latin typeface="Arial"/>
                <a:ea typeface="Arial"/>
                <a:cs typeface="Arial"/>
              </a:defRPr>
            </a:lvl1pPr>
            <a:lvl2pPr marL="342900" indent="0" algn="ctr" defTabSz="685800" rtl="0">
              <a:lnSpc>
                <a:spcPct val="90000"/>
              </a:lnSpc>
              <a:spcBef>
                <a:spcPts val="373"/>
              </a:spcBef>
              <a:buFont typeface="Arial"/>
              <a:buNone/>
              <a:defRPr sz="1500">
                <a:solidFill>
                  <a:schemeClr val="tx1"/>
                </a:solidFill>
                <a:latin typeface="Arial"/>
                <a:ea typeface="Arial"/>
                <a:cs typeface="Arial"/>
              </a:defRPr>
            </a:lvl2pPr>
            <a:lvl3pPr marL="685800" indent="0" algn="ctr" defTabSz="685800" rtl="0">
              <a:lnSpc>
                <a:spcPct val="90000"/>
              </a:lnSpc>
              <a:spcBef>
                <a:spcPts val="373"/>
              </a:spcBef>
              <a:buFont typeface="Arial"/>
              <a:buNone/>
              <a:defRPr sz="1350">
                <a:solidFill>
                  <a:schemeClr val="tx1"/>
                </a:solidFill>
                <a:latin typeface="Arial"/>
                <a:ea typeface="Arial"/>
                <a:cs typeface="Arial"/>
              </a:defRPr>
            </a:lvl3pPr>
            <a:lvl4pPr marL="1028700" indent="0" algn="ctr" defTabSz="685800" rtl="0">
              <a:lnSpc>
                <a:spcPct val="90000"/>
              </a:lnSpc>
              <a:spcBef>
                <a:spcPts val="373"/>
              </a:spcBef>
              <a:buFont typeface="Arial"/>
              <a:buNone/>
              <a:defRPr sz="1200">
                <a:solidFill>
                  <a:schemeClr val="tx1"/>
                </a:solidFill>
                <a:latin typeface="Arial"/>
                <a:ea typeface="Arial"/>
                <a:cs typeface="Arial"/>
              </a:defRPr>
            </a:lvl4pPr>
            <a:lvl5pPr marL="1371600" indent="0" algn="ctr" defTabSz="685800" rtl="0">
              <a:lnSpc>
                <a:spcPct val="90000"/>
              </a:lnSpc>
              <a:spcBef>
                <a:spcPts val="373"/>
              </a:spcBef>
              <a:buFont typeface="Arial"/>
              <a:buNone/>
              <a:defRPr sz="1200">
                <a:solidFill>
                  <a:schemeClr val="tx1"/>
                </a:solidFill>
                <a:latin typeface="Arial"/>
                <a:ea typeface="Arial"/>
                <a:cs typeface="Arial"/>
              </a:defRPr>
            </a:lvl5pPr>
            <a:lvl6pPr marL="1714500" indent="0" algn="ctr" defTabSz="685800" rtl="0">
              <a:lnSpc>
                <a:spcPct val="90000"/>
              </a:lnSpc>
              <a:spcBef>
                <a:spcPts val="373"/>
              </a:spcBef>
              <a:buFont typeface="Arial"/>
              <a:buNone/>
              <a:defRPr sz="1200">
                <a:solidFill>
                  <a:schemeClr val="tx1"/>
                </a:solidFill>
                <a:latin typeface="+mn-lt"/>
                <a:ea typeface="+mn-ea"/>
                <a:cs typeface="+mn-cs"/>
              </a:defRPr>
            </a:lvl6pPr>
            <a:lvl7pPr marL="2057400" indent="0" algn="ctr" defTabSz="685800" rtl="0">
              <a:lnSpc>
                <a:spcPct val="90000"/>
              </a:lnSpc>
              <a:spcBef>
                <a:spcPts val="373"/>
              </a:spcBef>
              <a:buFont typeface="Arial"/>
              <a:buNone/>
              <a:defRPr sz="1200">
                <a:solidFill>
                  <a:schemeClr val="tx1"/>
                </a:solidFill>
                <a:latin typeface="+mn-lt"/>
                <a:ea typeface="+mn-ea"/>
                <a:cs typeface="+mn-cs"/>
              </a:defRPr>
            </a:lvl7pPr>
            <a:lvl8pPr marL="2400300" indent="0" algn="ctr" defTabSz="685800" rtl="0">
              <a:lnSpc>
                <a:spcPct val="90000"/>
              </a:lnSpc>
              <a:spcBef>
                <a:spcPts val="373"/>
              </a:spcBef>
              <a:buFont typeface="Arial"/>
              <a:buNone/>
              <a:defRPr sz="1200">
                <a:solidFill>
                  <a:schemeClr val="tx1"/>
                </a:solidFill>
                <a:latin typeface="+mn-lt"/>
                <a:ea typeface="+mn-ea"/>
                <a:cs typeface="+mn-cs"/>
              </a:defRPr>
            </a:lvl8pPr>
            <a:lvl9pPr marL="2743200" indent="0" algn="ctr" defTabSz="685800" rtl="0">
              <a:lnSpc>
                <a:spcPct val="90000"/>
              </a:lnSpc>
              <a:spcBef>
                <a:spcPts val="373"/>
              </a:spcBef>
              <a:buFont typeface="Arial"/>
              <a:buNone/>
              <a:defRPr sz="1200">
                <a:solidFill>
                  <a:schemeClr val="tx1"/>
                </a:solidFill>
                <a:latin typeface="+mn-lt"/>
                <a:ea typeface="+mn-ea"/>
                <a:cs typeface="+mn-cs"/>
              </a:defRPr>
            </a:lvl9pPr>
          </a:lstStyle>
          <a:p>
            <a:pPr algn="l">
              <a:defRPr/>
            </a:pPr>
            <a:r>
              <a:rPr lang="en-US" sz="1600" b="1" i="0" u="none" strike="noStrike" cap="none" spc="0">
                <a:solidFill>
                  <a:srgbClr val="000000"/>
                </a:solidFill>
                <a:latin typeface="Arial"/>
                <a:ea typeface="Arial"/>
                <a:cs typeface="Arial"/>
              </a:rPr>
              <a:t>Hyperparameter Optimization:</a:t>
            </a:r>
            <a:br>
              <a:rPr lang="en-US" sz="1600" b="1" i="0" u="none" strike="noStrike" cap="none" spc="0">
                <a:solidFill>
                  <a:srgbClr val="000000"/>
                </a:solidFill>
                <a:latin typeface="Arial"/>
                <a:ea typeface="Arial"/>
                <a:cs typeface="Arial"/>
              </a:rPr>
            </a:br>
            <a:r>
              <a:rPr lang="en-US" sz="1600" b="0" i="0" u="none" strike="noStrike" cap="none" spc="0">
                <a:solidFill>
                  <a:srgbClr val="000000"/>
                </a:solidFill>
                <a:latin typeface="Arial"/>
                <a:ea typeface="Arial"/>
                <a:cs typeface="Arial"/>
              </a:rPr>
              <a:t> Used </a:t>
            </a:r>
            <a:r>
              <a:rPr lang="en-US" sz="1600" b="0" i="1" u="none" strike="noStrike" cap="none" spc="0">
                <a:solidFill>
                  <a:srgbClr val="000000"/>
                </a:solidFill>
                <a:latin typeface="Arial"/>
                <a:ea typeface="Arial"/>
                <a:cs typeface="Arial"/>
              </a:rPr>
              <a:t>GridSearchCV (cv = 10)</a:t>
            </a:r>
            <a:r>
              <a:rPr lang="en-US" sz="1600" b="0" i="0" u="none" strike="noStrike" cap="none" spc="0">
                <a:solidFill>
                  <a:srgbClr val="000000"/>
                </a:solidFill>
                <a:latin typeface="Arial"/>
                <a:ea typeface="Arial"/>
                <a:cs typeface="Arial"/>
              </a:rPr>
              <a:t> to systematically tune hyperparameters for each model.</a:t>
            </a:r>
            <a:endParaRPr sz="1600">
              <a:latin typeface="Arial"/>
              <a:cs typeface="Arial"/>
            </a:endParaRPr>
          </a:p>
          <a:p>
            <a:pPr algn="l">
              <a:defRPr/>
            </a:pPr>
            <a:r>
              <a:rPr lang="en-US" sz="1600" b="1" i="0" u="none" strike="noStrike" cap="none" spc="0">
                <a:solidFill>
                  <a:srgbClr val="000000"/>
                </a:solidFill>
                <a:latin typeface="Arial"/>
                <a:ea typeface="Arial"/>
                <a:cs typeface="Arial"/>
              </a:rPr>
              <a:t>Model Evaluation:</a:t>
            </a:r>
            <a:br>
              <a:rPr lang="en-US" sz="1600" b="1" i="0" u="none" strike="noStrike" cap="none" spc="0">
                <a:solidFill>
                  <a:srgbClr val="000000"/>
                </a:solidFill>
                <a:latin typeface="Arial"/>
                <a:ea typeface="Arial"/>
                <a:cs typeface="Arial"/>
              </a:rPr>
            </a:br>
            <a:r>
              <a:rPr lang="en-US" sz="1600" b="0" i="0" u="none" strike="noStrike" cap="none" spc="0">
                <a:solidFill>
                  <a:srgbClr val="000000"/>
                </a:solidFill>
                <a:latin typeface="Arial"/>
                <a:ea typeface="Arial"/>
                <a:cs typeface="Arial"/>
              </a:rPr>
              <a:t> Evaluated all models on the test set using </a:t>
            </a:r>
            <a:r>
              <a:rPr lang="en-US" sz="1600" b="1" i="0" u="none" strike="noStrike" cap="none" spc="0">
                <a:solidFill>
                  <a:srgbClr val="000000"/>
                </a:solidFill>
                <a:latin typeface="Arial"/>
                <a:ea typeface="Arial"/>
                <a:cs typeface="Arial"/>
              </a:rPr>
              <a:t>Accuracy</a:t>
            </a:r>
            <a:r>
              <a:rPr lang="en-US" sz="1600" b="0" i="0" u="none" strike="noStrike" cap="none" spc="0">
                <a:solidFill>
                  <a:srgbClr val="000000"/>
                </a:solidFill>
                <a:latin typeface="Arial"/>
                <a:ea typeface="Arial"/>
                <a:cs typeface="Arial"/>
              </a:rPr>
              <a:t> and </a:t>
            </a:r>
            <a:r>
              <a:rPr lang="en-US" sz="1600" b="1" i="0" u="none" strike="noStrike" cap="none" spc="0">
                <a:solidFill>
                  <a:srgbClr val="000000"/>
                </a:solidFill>
                <a:latin typeface="Arial"/>
                <a:ea typeface="Arial"/>
                <a:cs typeface="Arial"/>
              </a:rPr>
              <a:t>F1-score</a:t>
            </a:r>
            <a:r>
              <a:rPr lang="en-US" sz="1600" b="0" i="0" u="none" strike="noStrike" cap="none" spc="0">
                <a:solidFill>
                  <a:srgbClr val="000000"/>
                </a:solidFill>
                <a:latin typeface="Arial"/>
                <a:ea typeface="Arial"/>
                <a:cs typeface="Arial"/>
              </a:rPr>
              <a:t> to ensure balanced performance.</a:t>
            </a:r>
            <a:endParaRPr sz="1600">
              <a:latin typeface="Arial"/>
              <a:cs typeface="Arial"/>
            </a:endParaRPr>
          </a:p>
          <a:p>
            <a:pPr algn="l">
              <a:defRPr/>
            </a:pPr>
            <a:r>
              <a:rPr lang="en-US" sz="1600" b="1" i="0" u="none" strike="noStrike" cap="none" spc="0">
                <a:solidFill>
                  <a:srgbClr val="000000"/>
                </a:solidFill>
                <a:latin typeface="Arial"/>
                <a:ea typeface="Arial"/>
                <a:cs typeface="Arial"/>
              </a:rPr>
              <a:t>Model Selection:</a:t>
            </a:r>
            <a:br>
              <a:rPr lang="en-US" sz="1600" b="1" i="0" u="none" strike="noStrike" cap="none" spc="0">
                <a:solidFill>
                  <a:srgbClr val="000000"/>
                </a:solidFill>
                <a:latin typeface="Arial"/>
                <a:ea typeface="Arial"/>
                <a:cs typeface="Arial"/>
              </a:rPr>
            </a:br>
            <a:r>
              <a:rPr lang="en-US" sz="1600" b="0" i="0" u="none" strike="noStrike" cap="none" spc="0">
                <a:solidFill>
                  <a:srgbClr val="000000"/>
                </a:solidFill>
                <a:latin typeface="Arial"/>
                <a:ea typeface="Arial"/>
                <a:cs typeface="Arial"/>
              </a:rPr>
              <a:t> All models achieved identical test performance. Logistic Regression was selected as the final model due to its simplicity, interpretability, and computational efficiency.</a:t>
            </a:r>
            <a:endParaRPr lang="en-US" sz="1600" b="0" i="0" u="none" strike="noStrike" cap="none" spc="0">
              <a:solidFill>
                <a:srgbClr val="000000"/>
              </a:solidFill>
              <a:latin typeface="Arial"/>
              <a:ea typeface="Arial"/>
              <a:cs typeface="Arial"/>
            </a:endParaRPr>
          </a:p>
          <a:p>
            <a:pPr algn="l">
              <a:defRPr/>
            </a:pPr>
            <a:endParaRPr sz="1600">
              <a:latin typeface="Arial"/>
              <a:cs typeface="Arial"/>
            </a:endParaRPr>
          </a:p>
          <a:p>
            <a:pPr algn="l">
              <a:defRPr/>
            </a:pPr>
            <a:r>
              <a:rPr lang="en-US" sz="1600" b="0" i="0" u="none" strike="noStrike" cap="none" spc="0">
                <a:solidFill>
                  <a:schemeClr val="accent3">
                    <a:lumMod val="25000"/>
                  </a:schemeClr>
                </a:solidFill>
                <a:latin typeface="Abadi"/>
                <a:ea typeface="Abadi"/>
                <a:cs typeface="Abadi"/>
              </a:rPr>
              <a:t>See the complete notebook</a:t>
            </a:r>
            <a:r>
              <a:rPr lang="en-US" sz="1600" b="0" i="0" u="none" strike="noStrike" cap="none" spc="0">
                <a:solidFill>
                  <a:schemeClr val="tx1"/>
                </a:solidFill>
                <a:latin typeface="Arial"/>
                <a:ea typeface="Arial"/>
                <a:cs typeface="Arial"/>
              </a:rPr>
              <a:t>  Github URL </a:t>
            </a:r>
            <a:r>
              <a:rPr lang="en-US" sz="1600" b="0" i="0" u="sng" strike="noStrike" cap="none" spc="0">
                <a:solidFill>
                  <a:schemeClr val="tx1"/>
                </a:solidFill>
                <a:latin typeface="Arial"/>
                <a:ea typeface="Arial"/>
                <a:cs typeface="Arial"/>
                <a:hlinkClick r:id="rId4" tooltip=""/>
              </a:rPr>
              <a:t>here.</a:t>
            </a:r>
            <a:endParaRP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41601572" name="Title 1"/>
          <p:cNvSpPr>
            <a:spLocks noGrp="1"/>
          </p:cNvSpPr>
          <p:nvPr>
            <p:ph type="title"/>
          </p:nvPr>
        </p:nvSpPr>
        <p:spPr bwMode="auto">
          <a:xfrm flipH="0" flipV="0">
            <a:off x="838197" y="365123"/>
            <a:ext cx="10515600" cy="1108274"/>
          </a:xfrm>
          <a:prstGeom prst="rect">
            <a:avLst/>
          </a:prstGeom>
        </p:spPr>
        <p:txBody>
          <a:bodyPr/>
          <a:lstStyle>
            <a:lvl1pPr>
              <a:defRPr>
                <a:latin typeface="Arial"/>
                <a:ea typeface="Arial"/>
                <a:cs typeface="Arial"/>
              </a:defRPr>
            </a:lvl1pPr>
          </a:lstStyle>
          <a:p>
            <a:pPr>
              <a:defRPr/>
            </a:pPr>
            <a:r>
              <a:rPr lang="en-US" sz="4400" b="0" i="0" u="none" strike="noStrike" cap="none" spc="0">
                <a:solidFill>
                  <a:srgbClr val="0B49CB"/>
                </a:solidFill>
                <a:latin typeface="Abadi"/>
                <a:ea typeface="Abadi"/>
                <a:cs typeface="Abadi"/>
              </a:rPr>
              <a:t>Predictive Analysis (Classification)</a:t>
            </a:r>
            <a:endParaRPr/>
          </a:p>
        </p:txBody>
      </p:sp>
      <p:sp>
        <p:nvSpPr>
          <p:cNvPr id="557768680" name="Content Placeholder 2"/>
          <p:cNvSpPr>
            <a:spLocks noGrp="1"/>
          </p:cNvSpPr>
          <p:nvPr>
            <p:ph idx="1"/>
          </p:nvPr>
        </p:nvSpPr>
        <p:spPr bwMode="auto">
          <a:xfrm flipH="0" flipV="0">
            <a:off x="838197" y="1398984"/>
            <a:ext cx="10515600" cy="4777977"/>
          </a:xfrm>
          <a:prstGeom prst="rect">
            <a:avLst/>
          </a:prstGeom>
        </p:spPr>
        <p:txBody>
          <a:bodyPr/>
          <a:lstStyle>
            <a:lvl1pPr>
              <a:defRPr>
                <a:latin typeface="Arial"/>
                <a:ea typeface="Arial"/>
                <a:cs typeface="Arial"/>
              </a:defRPr>
            </a:lvl1pPr>
            <a:lvl2pPr>
              <a:defRPr>
                <a:latin typeface="Arial"/>
                <a:ea typeface="Arial"/>
                <a:cs typeface="Arial"/>
              </a:defRPr>
            </a:lvl2pPr>
            <a:lvl3pPr>
              <a:defRPr>
                <a:latin typeface="Arial"/>
                <a:ea typeface="Arial"/>
                <a:cs typeface="Arial"/>
              </a:defRPr>
            </a:lvl3pPr>
            <a:lvl4pPr>
              <a:defRPr>
                <a:latin typeface="Arial"/>
                <a:ea typeface="Arial"/>
                <a:cs typeface="Arial"/>
              </a:defRPr>
            </a:lvl4pPr>
            <a:lvl5pPr>
              <a:defRPr>
                <a:latin typeface="Arial"/>
                <a:ea typeface="Arial"/>
                <a:cs typeface="Arial"/>
              </a:defRPr>
            </a:lvl5pPr>
          </a:lstStyle>
          <a:p>
            <a:pPr marL="0" indent="0">
              <a:buFont typeface="Arial"/>
              <a:buNone/>
              <a:defRPr/>
            </a:pPr>
            <a:r>
              <a:rPr/>
              <a:t> </a:t>
            </a:r>
            <a:r>
              <a:rPr b="1"/>
              <a:t> Predictive Analysis flowchart</a:t>
            </a:r>
            <a:endParaRPr b="1"/>
          </a:p>
          <a:p>
            <a:pPr marL="0" indent="0">
              <a:buFont typeface="Arial"/>
              <a:buNone/>
              <a:defRPr/>
            </a:pPr>
            <a:endParaRPr b="1"/>
          </a:p>
          <a:p>
            <a:pPr marL="0" indent="0">
              <a:buFont typeface="Arial"/>
              <a:buNone/>
              <a:defRPr/>
            </a:pPr>
            <a:endParaRPr/>
          </a:p>
        </p:txBody>
      </p:sp>
      <p:sp modelId="{E753A74C-1404-481F-A0A3-C6FC6621525E}">
        <p:nvSpPr>
          <p:cNvPr id="1774834544" name=""/>
          <p:cNvSpPr/>
          <p:nvPr/>
        </p:nvSpPr>
        <p:spPr bwMode="auto">
          <a:xfrm rot="0" flipH="0" flipV="0">
            <a:off x="838197" y="2145631"/>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8" tIns="68578" rIns="68578" bIns="68578" numCol="1" spcCol="0" rtlCol="0" fromWordArt="0" anchor="ctr" anchorCtr="0" forceAA="0" upright="0" compatLnSpc="0"/>
          <a:p>
            <a:pPr algn="ctr">
              <a:lnSpc>
                <a:spcPct val="90000"/>
              </a:lnSpc>
              <a:spcAft>
                <a:spcPts val="754"/>
              </a:spcAft>
              <a:defRPr/>
            </a:pPr>
            <a:r>
              <a:rPr sz="1800">
                <a:latin typeface="Arial"/>
                <a:cs typeface="Arial"/>
              </a:rPr>
              <a:t>Raw Data</a:t>
            </a:r>
            <a:endParaRPr sz="1800">
              <a:latin typeface="Arial"/>
              <a:cs typeface="Arial"/>
            </a:endParaRPr>
          </a:p>
        </p:txBody>
      </p:sp>
      <p:sp modelId="{79F734F1-8D7C-432C-A06A-41B7E6D28070}">
        <p:nvSpPr>
          <p:cNvPr id="455601850" name=""/>
          <p:cNvSpPr/>
          <p:nvPr/>
        </p:nvSpPr>
        <p:spPr bwMode="auto">
          <a:xfrm rot="0" flipH="0" flipV="0">
            <a:off x="3085150" y="2522086"/>
            <a:ext cx="453456" cy="530457"/>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E753A74C-1404-481F-A0A3-C6FC6621525E}">
        <p:nvSpPr>
          <p:cNvPr id="1397526922" name=""/>
          <p:cNvSpPr/>
          <p:nvPr/>
        </p:nvSpPr>
        <p:spPr bwMode="auto">
          <a:xfrm rot="0" flipH="0" flipV="0">
            <a:off x="3669503" y="2145631"/>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8" tIns="68578" rIns="68578" bIns="68578" numCol="1" spcCol="0" rtlCol="0" fromWordArt="0" anchor="ctr" anchorCtr="0" forceAA="0" upright="0" compatLnSpc="0"/>
          <a:p>
            <a:pPr algn="ctr">
              <a:lnSpc>
                <a:spcPct val="90000"/>
              </a:lnSpc>
              <a:spcAft>
                <a:spcPts val="754"/>
              </a:spcAft>
              <a:defRPr/>
            </a:pPr>
            <a:r>
              <a:rPr sz="1800">
                <a:latin typeface="Arial"/>
                <a:cs typeface="Arial"/>
              </a:rPr>
              <a:t>Feature Engineering and Encoding</a:t>
            </a:r>
            <a:endParaRPr sz="1800">
              <a:latin typeface="Arial"/>
              <a:cs typeface="Arial"/>
            </a:endParaRPr>
          </a:p>
        </p:txBody>
      </p:sp>
      <p:sp modelId="{E753A74C-1404-481F-A0A3-C6FC6621525E}">
        <p:nvSpPr>
          <p:cNvPr id="844762475" name=""/>
          <p:cNvSpPr/>
          <p:nvPr/>
        </p:nvSpPr>
        <p:spPr bwMode="auto">
          <a:xfrm rot="0" flipH="0" flipV="0">
            <a:off x="6456160" y="2145631"/>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8" tIns="68578" rIns="68578" bIns="68578" numCol="1" spcCol="0" rtlCol="0" fromWordArt="0" anchor="ctr" anchorCtr="0" forceAA="0" upright="0" compatLnSpc="0"/>
          <a:p>
            <a:pPr algn="ctr">
              <a:lnSpc>
                <a:spcPct val="90000"/>
              </a:lnSpc>
              <a:spcAft>
                <a:spcPts val="754"/>
              </a:spcAft>
              <a:defRPr/>
            </a:pPr>
            <a:r>
              <a:rPr sz="1800">
                <a:latin typeface="Arial"/>
                <a:cs typeface="Arial"/>
              </a:rPr>
              <a:t>Standarization </a:t>
            </a:r>
            <a:endParaRPr sz="1800">
              <a:latin typeface="Arial"/>
              <a:cs typeface="Arial"/>
            </a:endParaRPr>
          </a:p>
          <a:p>
            <a:pPr algn="ctr">
              <a:lnSpc>
                <a:spcPct val="90000"/>
              </a:lnSpc>
              <a:spcAft>
                <a:spcPts val="754"/>
              </a:spcAft>
              <a:defRPr/>
            </a:pPr>
            <a:r>
              <a:rPr sz="1800">
                <a:latin typeface="Arial"/>
                <a:cs typeface="Arial"/>
              </a:rPr>
              <a:t>(StandarScaler</a:t>
            </a:r>
            <a:r>
              <a:rPr sz="1800">
                <a:latin typeface="Arial"/>
                <a:cs typeface="Arial"/>
              </a:rPr>
              <a:t>)</a:t>
            </a:r>
            <a:endParaRPr sz="1800">
              <a:latin typeface="Arial"/>
              <a:cs typeface="Arial"/>
            </a:endParaRPr>
          </a:p>
        </p:txBody>
      </p:sp>
      <p:sp modelId="{E753A74C-1404-481F-A0A3-C6FC6621525E}">
        <p:nvSpPr>
          <p:cNvPr id="1273525945" name=""/>
          <p:cNvSpPr/>
          <p:nvPr/>
        </p:nvSpPr>
        <p:spPr bwMode="auto">
          <a:xfrm rot="0" flipH="0" flipV="0">
            <a:off x="9393443" y="2145631"/>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8" tIns="68578" rIns="68578" bIns="68578" numCol="1" spcCol="0" rtlCol="0" fromWordArt="0" anchor="ctr" anchorCtr="0" forceAA="0" upright="0" compatLnSpc="0"/>
          <a:p>
            <a:pPr algn="ctr">
              <a:lnSpc>
                <a:spcPct val="90000"/>
              </a:lnSpc>
              <a:spcAft>
                <a:spcPts val="754"/>
              </a:spcAft>
              <a:defRPr/>
            </a:pPr>
            <a:r>
              <a:rPr sz="1800">
                <a:latin typeface="Arial"/>
                <a:cs typeface="Arial"/>
              </a:rPr>
              <a:t>Train-Test Split</a:t>
            </a:r>
            <a:endParaRPr sz="1800">
              <a:latin typeface="Arial"/>
              <a:cs typeface="Arial"/>
            </a:endParaRPr>
          </a:p>
        </p:txBody>
      </p:sp>
      <p:sp>
        <p:nvSpPr>
          <p:cNvPr id="1969592525" name=""/>
          <p:cNvSpPr/>
          <p:nvPr/>
        </p:nvSpPr>
        <p:spPr bwMode="auto">
          <a:xfrm rot="10799952" flipH="0" flipV="0">
            <a:off x="10539979" y="3997189"/>
            <a:ext cx="861777" cy="868678"/>
          </a:xfrm>
          <a:prstGeom prst="bentArrow">
            <a:avLst>
              <a:gd name="adj1" fmla="val 25000"/>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sp>
      <p:sp modelId="{E753A74C-1404-481F-A0A3-C6FC6621525E}">
        <p:nvSpPr>
          <p:cNvPr id="892296166" name=""/>
          <p:cNvSpPr/>
          <p:nvPr/>
        </p:nvSpPr>
        <p:spPr bwMode="auto">
          <a:xfrm rot="0" flipH="0" flipV="0">
            <a:off x="8323971" y="3997188"/>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8" tIns="68578" rIns="68578" bIns="68578" numCol="1" spcCol="0" rtlCol="0" fromWordArt="0" anchor="ctr" anchorCtr="0" forceAA="0" upright="0" compatLnSpc="0"/>
          <a:p>
            <a:pPr algn="ctr">
              <a:lnSpc>
                <a:spcPct val="90000"/>
              </a:lnSpc>
              <a:spcAft>
                <a:spcPts val="754"/>
              </a:spcAft>
              <a:defRPr/>
            </a:pPr>
            <a:r>
              <a:rPr sz="1800">
                <a:latin typeface="Arial"/>
                <a:cs typeface="Arial"/>
              </a:rPr>
              <a:t>Model Training (LR, SVM, DT, KNN)</a:t>
            </a:r>
            <a:endParaRPr sz="1800">
              <a:latin typeface="Arial"/>
              <a:cs typeface="Arial"/>
            </a:endParaRPr>
          </a:p>
        </p:txBody>
      </p:sp>
      <p:sp modelId="{E753A74C-1404-481F-A0A3-C6FC6621525E}">
        <p:nvSpPr>
          <p:cNvPr id="276586585" name=""/>
          <p:cNvSpPr/>
          <p:nvPr/>
        </p:nvSpPr>
        <p:spPr bwMode="auto">
          <a:xfrm rot="0" flipH="0" flipV="0">
            <a:off x="5542648" y="3997188"/>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8" tIns="68578" rIns="68578" bIns="68578" numCol="1" spcCol="0" rtlCol="0" fromWordArt="0" anchor="ctr" anchorCtr="0" forceAA="0" upright="0" compatLnSpc="0"/>
          <a:p>
            <a:pPr algn="ctr">
              <a:lnSpc>
                <a:spcPct val="90000"/>
              </a:lnSpc>
              <a:spcAft>
                <a:spcPts val="754"/>
              </a:spcAft>
              <a:defRPr/>
            </a:pPr>
            <a:r>
              <a:rPr sz="1800">
                <a:latin typeface="Arial"/>
                <a:cs typeface="Arial"/>
              </a:rPr>
              <a:t>Hyperparameter Tuning (GridSearchCV)</a:t>
            </a:r>
            <a:endParaRPr sz="1800">
              <a:latin typeface="Arial"/>
              <a:cs typeface="Arial"/>
            </a:endParaRPr>
          </a:p>
        </p:txBody>
      </p:sp>
      <p:sp modelId="{E753A74C-1404-481F-A0A3-C6FC6621525E}">
        <p:nvSpPr>
          <p:cNvPr id="1331649580" name=""/>
          <p:cNvSpPr/>
          <p:nvPr/>
        </p:nvSpPr>
        <p:spPr bwMode="auto">
          <a:xfrm rot="0" flipH="0" flipV="0">
            <a:off x="2797482" y="3997188"/>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8" tIns="68578" rIns="68578" bIns="68578" numCol="1" spcCol="0" rtlCol="0" fromWordArt="0" anchor="ctr" anchorCtr="0" forceAA="0" upright="0" compatLnSpc="0"/>
          <a:p>
            <a:pPr algn="ctr">
              <a:lnSpc>
                <a:spcPct val="90000"/>
              </a:lnSpc>
              <a:spcAft>
                <a:spcPts val="754"/>
              </a:spcAft>
              <a:defRPr/>
            </a:pPr>
            <a:r>
              <a:rPr sz="1800">
                <a:latin typeface="Arial"/>
                <a:cs typeface="Arial"/>
              </a:rPr>
              <a:t>Model Evaluation (Accuracy and F1-score)</a:t>
            </a:r>
            <a:endParaRPr sz="1800">
              <a:latin typeface="Arial"/>
              <a:cs typeface="Arial"/>
            </a:endParaRPr>
          </a:p>
        </p:txBody>
      </p:sp>
      <p:sp modelId="{E753A74C-1404-481F-A0A3-C6FC6621525E}">
        <p:nvSpPr>
          <p:cNvPr id="902619048" name=""/>
          <p:cNvSpPr/>
          <p:nvPr/>
        </p:nvSpPr>
        <p:spPr bwMode="auto">
          <a:xfrm rot="0" flipH="0" flipV="0">
            <a:off x="111029" y="3997188"/>
            <a:ext cx="2138946" cy="1283366"/>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68578" tIns="68578" rIns="68578" bIns="68578" numCol="1" spcCol="0" rtlCol="0" fromWordArt="0" anchor="ctr" anchorCtr="0" forceAA="0" upright="0" compatLnSpc="0"/>
          <a:p>
            <a:pPr algn="ctr">
              <a:lnSpc>
                <a:spcPct val="90000"/>
              </a:lnSpc>
              <a:spcAft>
                <a:spcPts val="754"/>
              </a:spcAft>
              <a:defRPr/>
            </a:pPr>
            <a:r>
              <a:rPr sz="1800">
                <a:latin typeface="Arial"/>
                <a:cs typeface="Arial"/>
              </a:rPr>
              <a:t>Final model selection</a:t>
            </a:r>
            <a:endParaRPr sz="1800">
              <a:latin typeface="Arial"/>
              <a:cs typeface="Arial"/>
            </a:endParaRPr>
          </a:p>
        </p:txBody>
      </p:sp>
      <p:sp modelId="{79F734F1-8D7C-432C-A06A-41B7E6D28070}">
        <p:nvSpPr>
          <p:cNvPr id="1213799978" name=""/>
          <p:cNvSpPr/>
          <p:nvPr/>
        </p:nvSpPr>
        <p:spPr bwMode="auto">
          <a:xfrm rot="0" flipH="0" flipV="0">
            <a:off x="5946221" y="2522086"/>
            <a:ext cx="453456" cy="530457"/>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79F734F1-8D7C-432C-A06A-41B7E6D28070}">
        <p:nvSpPr>
          <p:cNvPr id="1507105545" name=""/>
          <p:cNvSpPr/>
          <p:nvPr/>
        </p:nvSpPr>
        <p:spPr bwMode="auto">
          <a:xfrm rot="0" flipH="0" flipV="0">
            <a:off x="8818604" y="2522086"/>
            <a:ext cx="453456" cy="530457"/>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FBBA5C1F-9405-488B-8902-7567E27387C0}">
        <p:nvSpPr>
          <p:cNvPr id="462404141" name=""/>
          <p:cNvSpPr/>
          <p:nvPr/>
        </p:nvSpPr>
        <p:spPr bwMode="auto">
          <a:xfrm rot="10799952" flipH="0" flipV="0">
            <a:off x="7770891" y="4335409"/>
            <a:ext cx="453456" cy="530457"/>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FBBA5C1F-9405-488B-8902-7567E27387C0}">
        <p:nvSpPr>
          <p:cNvPr id="643916323" name=""/>
          <p:cNvSpPr/>
          <p:nvPr/>
        </p:nvSpPr>
        <p:spPr bwMode="auto">
          <a:xfrm rot="10799952" flipH="0" flipV="0">
            <a:off x="5010842" y="4335409"/>
            <a:ext cx="453456" cy="530457"/>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FBBA5C1F-9405-488B-8902-7567E27387C0}">
        <p:nvSpPr>
          <p:cNvPr id="1065362345" name=""/>
          <p:cNvSpPr/>
          <p:nvPr/>
        </p:nvSpPr>
        <p:spPr bwMode="auto">
          <a:xfrm rot="10799952" flipH="0" flipV="0">
            <a:off x="2249975" y="4335409"/>
            <a:ext cx="453456" cy="530457"/>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69186841" name="Content Placeholder 2"/>
          <p:cNvSpPr txBox="1"/>
          <p:nvPr/>
        </p:nvSpPr>
        <p:spPr bwMode="auto">
          <a:xfrm>
            <a:off x="841125" y="1807337"/>
            <a:ext cx="7068725" cy="1621663"/>
          </a:xfrm>
          <a:prstGeom prst="rect">
            <a:avLst/>
          </a:prstGeom>
        </p:spPr>
        <p:txBody>
          <a:bodyPr vert="horz" lIns="91440" tIns="45720" rIns="91440" bIns="45720" rtlCol="0">
            <a:normAutofit/>
          </a:bodyPr>
          <a:lstStyle>
            <a:lvl1pPr marL="228600" indent="-228600" algn="l" defTabSz="914400" rtl="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rtl="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rtl="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rtl="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rtl="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Exploratory data analysis results</a:t>
            </a:r>
            <a:endParaRPr/>
          </a:p>
          <a:p>
            <a:pPr>
              <a:lnSpc>
                <a:spcPct val="100000"/>
              </a:lnSpc>
              <a:spcBef>
                <a:spcPts val="1400"/>
              </a:spcBef>
              <a:defRPr/>
            </a:pPr>
            <a:r>
              <a:rPr lang="en-US" sz="2200">
                <a:solidFill>
                  <a:schemeClr val="accent3">
                    <a:lumMod val="25000"/>
                  </a:schemeClr>
                </a:solidFill>
                <a:latin typeface="Abadi"/>
              </a:rPr>
              <a:t>Interactive analytics demo in screenshots</a:t>
            </a:r>
            <a:endParaRPr/>
          </a:p>
          <a:p>
            <a:pPr>
              <a:lnSpc>
                <a:spcPct val="100000"/>
              </a:lnSpc>
              <a:spcBef>
                <a:spcPts val="1400"/>
              </a:spcBef>
              <a:defRPr/>
            </a:pPr>
            <a:r>
              <a:rPr lang="en-US" sz="2200">
                <a:solidFill>
                  <a:schemeClr val="accent3">
                    <a:lumMod val="25000"/>
                  </a:schemeClr>
                </a:solidFill>
                <a:latin typeface="Abadi"/>
              </a:rPr>
              <a:t>Predictive analysis results</a:t>
            </a:r>
            <a:endParaRPr/>
          </a:p>
          <a:p>
            <a:pPr lvl="1">
              <a:defRPr/>
            </a:pPr>
            <a:endParaRPr lang="en-US" sz="1800"/>
          </a:p>
          <a:p>
            <a:pPr marL="457200" lvl="1" indent="0">
              <a:buNone/>
              <a:defRPr/>
            </a:pPr>
            <a:endParaRPr lang="en-US" sz="1800"/>
          </a:p>
        </p:txBody>
      </p:sp>
      <p:sp>
        <p:nvSpPr>
          <p:cNvPr id="192390320" name="Slide Number Placeholder 3"/>
          <p:cNvSpPr>
            <a:spLocks noGrp="1"/>
          </p:cNvSpPr>
          <p:nvPr>
            <p:ph type="sldNum" sz="quarter" idx="12"/>
          </p:nvPr>
        </p:nvSpPr>
        <p:spPr bwMode="auto"/>
        <p:txBody>
          <a:bodyPr/>
          <a:lstStyle/>
          <a:p>
            <a:pPr>
              <a:defRPr/>
            </a:pPr>
            <a:fld id="{5075537C-CA84-1446-933C-8E9D027F9201}" type="slidenum">
              <a:rPr lang="en-US"/>
              <a:t>16</a:t>
            </a:fld>
            <a:endParaRPr lang="en-US"/>
          </a:p>
        </p:txBody>
      </p:sp>
      <p:sp>
        <p:nvSpPr>
          <p:cNvPr id="130566457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Results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13236367" name="Slide Number Placeholder 3"/>
          <p:cNvSpPr>
            <a:spLocks noGrp="1"/>
          </p:cNvSpPr>
          <p:nvPr>
            <p:ph type="sldNum" sz="quarter" idx="12"/>
          </p:nvPr>
        </p:nvSpPr>
        <p:spPr bwMode="auto"/>
        <p:txBody>
          <a:bodyPr anchor="ctr">
            <a:normAutofit/>
          </a:bodyPr>
          <a:lstStyle/>
          <a:p>
            <a:pPr>
              <a:defRPr/>
            </a:pPr>
            <a:fld id="{5075537C-CA84-1446-933C-8E9D027F9201}" type="slidenum">
              <a:rPr lang="en-US"/>
              <a:t>2</a:t>
            </a:fld>
            <a:endParaRPr lang="en-US"/>
          </a:p>
        </p:txBody>
      </p:sp>
      <p:sp>
        <p:nvSpPr>
          <p:cNvPr id="918833514" name="Content Placeholder 2"/>
          <p:cNvSpPr txBox="1"/>
          <p:nvPr/>
        </p:nvSpPr>
        <p:spPr bwMode="auto">
          <a:xfrm>
            <a:off x="958697" y="2113240"/>
            <a:ext cx="5167086" cy="3320824"/>
          </a:xfrm>
          <a:prstGeom prst="rect">
            <a:avLst/>
          </a:prstGeom>
        </p:spPr>
        <p:txBody>
          <a:bodyPr lIns="91440" tIns="45720" rIns="91440" bIns="45720" anchor="t">
            <a:normAutofit/>
          </a:bodyPr>
          <a:lstStyle>
            <a:lvl1pPr marL="228600" indent="-228600" algn="l" defTabSz="914400" rtl="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rtl="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rtl="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rtl="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rtl="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rial"/>
                <a:ea typeface="Arial"/>
                <a:cs typeface="Arial"/>
              </a:rPr>
              <a:t>Executive Summary</a:t>
            </a:r>
            <a:endParaRPr>
              <a:latin typeface="Arial"/>
              <a:cs typeface="Arial"/>
            </a:endParaRPr>
          </a:p>
          <a:p>
            <a:pPr>
              <a:lnSpc>
                <a:spcPct val="100000"/>
              </a:lnSpc>
              <a:spcBef>
                <a:spcPts val="1400"/>
              </a:spcBef>
              <a:defRPr/>
            </a:pPr>
            <a:r>
              <a:rPr lang="en-US" sz="2200">
                <a:solidFill>
                  <a:schemeClr val="accent3">
                    <a:lumMod val="25000"/>
                  </a:schemeClr>
                </a:solidFill>
                <a:latin typeface="Arial"/>
                <a:ea typeface="Arial"/>
                <a:cs typeface="Arial"/>
              </a:rPr>
              <a:t>Introduction</a:t>
            </a:r>
            <a:endParaRPr>
              <a:latin typeface="Arial"/>
              <a:cs typeface="Arial"/>
            </a:endParaRPr>
          </a:p>
          <a:p>
            <a:pPr>
              <a:lnSpc>
                <a:spcPct val="100000"/>
              </a:lnSpc>
              <a:spcBef>
                <a:spcPts val="1400"/>
              </a:spcBef>
              <a:defRPr/>
            </a:pPr>
            <a:r>
              <a:rPr lang="en-US" sz="2200">
                <a:solidFill>
                  <a:schemeClr val="accent3">
                    <a:lumMod val="25000"/>
                  </a:schemeClr>
                </a:solidFill>
                <a:latin typeface="Arial"/>
                <a:ea typeface="Arial"/>
                <a:cs typeface="Arial"/>
              </a:rPr>
              <a:t>Methodology</a:t>
            </a:r>
            <a:endParaRPr>
              <a:latin typeface="Arial"/>
              <a:cs typeface="Arial"/>
            </a:endParaRPr>
          </a:p>
          <a:p>
            <a:pPr>
              <a:lnSpc>
                <a:spcPct val="100000"/>
              </a:lnSpc>
              <a:spcBef>
                <a:spcPts val="1400"/>
              </a:spcBef>
              <a:defRPr/>
            </a:pPr>
            <a:r>
              <a:rPr lang="en-US" sz="2200">
                <a:solidFill>
                  <a:schemeClr val="accent3">
                    <a:lumMod val="25000"/>
                  </a:schemeClr>
                </a:solidFill>
                <a:latin typeface="Arial"/>
                <a:ea typeface="Arial"/>
                <a:cs typeface="Arial"/>
              </a:rPr>
              <a:t>Results</a:t>
            </a:r>
            <a:endParaRPr>
              <a:latin typeface="Arial"/>
              <a:cs typeface="Arial"/>
            </a:endParaRPr>
          </a:p>
          <a:p>
            <a:pPr>
              <a:lnSpc>
                <a:spcPct val="100000"/>
              </a:lnSpc>
              <a:spcBef>
                <a:spcPts val="1400"/>
              </a:spcBef>
              <a:defRPr/>
            </a:pPr>
            <a:r>
              <a:rPr lang="en-US" sz="2200">
                <a:solidFill>
                  <a:schemeClr val="accent3">
                    <a:lumMod val="25000"/>
                  </a:schemeClr>
                </a:solidFill>
                <a:latin typeface="Arial"/>
                <a:ea typeface="Arial"/>
                <a:cs typeface="Arial"/>
              </a:rPr>
              <a:t>Conclusion</a:t>
            </a:r>
            <a:endParaRPr>
              <a:latin typeface="Arial"/>
              <a:cs typeface="Arial"/>
            </a:endParaRPr>
          </a:p>
          <a:p>
            <a:pPr>
              <a:lnSpc>
                <a:spcPct val="100000"/>
              </a:lnSpc>
              <a:spcBef>
                <a:spcPts val="1400"/>
              </a:spcBef>
              <a:defRPr/>
            </a:pPr>
            <a:r>
              <a:rPr lang="en-US" sz="2200">
                <a:solidFill>
                  <a:schemeClr val="accent3">
                    <a:lumMod val="25000"/>
                  </a:schemeClr>
                </a:solidFill>
                <a:latin typeface="Arial"/>
                <a:ea typeface="Arial"/>
                <a:cs typeface="Arial"/>
              </a:rPr>
              <a:t>Appendix</a:t>
            </a:r>
            <a:endParaRPr>
              <a:latin typeface="Arial"/>
              <a:cs typeface="Arial"/>
            </a:endParaRPr>
          </a:p>
        </p:txBody>
      </p:sp>
      <p:sp>
        <p:nvSpPr>
          <p:cNvPr id="190773627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Outline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122078583" name="TextBox 1"/>
          <p:cNvSpPr txBox="1"/>
          <p:nvPr/>
        </p:nvSpPr>
        <p:spPr bwMode="auto">
          <a:xfrm>
            <a:off x="797969" y="2529745"/>
            <a:ext cx="1136727" cy="366119"/>
          </a:xfrm>
          <a:prstGeom prst="rect">
            <a:avLst/>
          </a:prstGeom>
          <a:solidFill>
            <a:srgbClr val="0948CB"/>
          </a:solidFill>
        </p:spPr>
        <p:txBody>
          <a:bodyPr wrap="none" rtlCol="0">
            <a:spAutoFit/>
          </a:bodyPr>
          <a:lstStyle/>
          <a:p>
            <a:pPr>
              <a:defRPr/>
            </a:pPr>
            <a:r>
              <a:rPr lang="en-US">
                <a:solidFill>
                  <a:schemeClr val="bg1"/>
                </a:solidFill>
              </a:rPr>
              <a:t>Section 2</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872796633" name="Slide Number Placeholder 4"/>
          <p:cNvSpPr>
            <a:spLocks noGrp="1"/>
          </p:cNvSpPr>
          <p:nvPr>
            <p:ph type="sldNum" sz="quarter" idx="12"/>
          </p:nvPr>
        </p:nvSpPr>
        <p:spPr bwMode="auto"/>
        <p:txBody>
          <a:bodyPr/>
          <a:lstStyle/>
          <a:p>
            <a:pPr>
              <a:defRPr/>
            </a:pPr>
            <a:fld id="{5075537C-CA84-1446-933C-8E9D027F9201}" type="slidenum">
              <a:rPr lang="en-US"/>
              <a:t>18</a:t>
            </a:fld>
            <a:endParaRPr lang="en-US"/>
          </a:p>
        </p:txBody>
      </p:sp>
      <p:sp>
        <p:nvSpPr>
          <p:cNvPr id="200823467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Launch Site</a:t>
            </a:r>
            <a:endParaRPr lang="en-US">
              <a:solidFill>
                <a:srgbClr val="0B49CB"/>
              </a:solidFill>
            </a:endParaRPr>
          </a:p>
        </p:txBody>
      </p:sp>
      <p:sp>
        <p:nvSpPr>
          <p:cNvPr id="1872034386" name=""/>
          <p:cNvSpPr txBox="1"/>
          <p:nvPr/>
        </p:nvSpPr>
        <p:spPr bwMode="auto">
          <a:xfrm rot="0" flipH="0" flipV="0">
            <a:off x="284296" y="4137421"/>
            <a:ext cx="11707976"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479900434" name=""/>
          <p:cNvSpPr txBox="1"/>
          <p:nvPr/>
        </p:nvSpPr>
        <p:spPr bwMode="auto">
          <a:xfrm rot="0" flipH="0" flipV="0">
            <a:off x="220799" y="5083971"/>
            <a:ext cx="11980440" cy="1067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scatter plot shows launch outcomes by flight number and launch site. CCAFS SLC-40 has the highest number of launches and demonstrates a strong improvement in landing success over time. VAFB SLC-4E has fewer launches but still shows a positive success trend, while KSC LC-39A displays a moderate number of attempts with increasing successful landings. Overall, all sites exhibit a clear learning effect as flight experience increases.</a:t>
            </a:r>
            <a:endParaRPr sz="1600" b="1" i="1">
              <a:latin typeface="Arial"/>
              <a:cs typeface="Arial"/>
            </a:endParaRPr>
          </a:p>
        </p:txBody>
      </p:sp>
      <p:pic>
        <p:nvPicPr>
          <p:cNvPr id="415611758" name=""/>
          <p:cNvPicPr>
            <a:picLocks noChangeAspect="1"/>
          </p:cNvPicPr>
          <p:nvPr/>
        </p:nvPicPr>
        <p:blipFill rotWithShape="1">
          <a:blip r:embed="rId4"/>
          <a:stretch/>
        </p:blipFill>
        <p:spPr bwMode="auto">
          <a:xfrm flipH="0" flipV="0">
            <a:off x="224765" y="1285839"/>
            <a:ext cx="11129033" cy="349154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812949343" name="Slide Number Placeholder 4"/>
          <p:cNvSpPr>
            <a:spLocks noGrp="1"/>
          </p:cNvSpPr>
          <p:nvPr>
            <p:ph type="sldNum" sz="quarter" idx="12"/>
          </p:nvPr>
        </p:nvSpPr>
        <p:spPr bwMode="auto"/>
        <p:txBody>
          <a:bodyPr/>
          <a:lstStyle/>
          <a:p>
            <a:pPr>
              <a:defRPr/>
            </a:pPr>
            <a:fld id="{5075537C-CA84-1446-933C-8E9D027F9201}" type="slidenum">
              <a:rPr lang="en-US"/>
              <a:t>19</a:t>
            </a:fld>
            <a:endParaRPr lang="en-US"/>
          </a:p>
        </p:txBody>
      </p:sp>
      <p:sp>
        <p:nvSpPr>
          <p:cNvPr id="178599157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Launch Site</a:t>
            </a:r>
            <a:endParaRPr/>
          </a:p>
        </p:txBody>
      </p:sp>
      <p:pic>
        <p:nvPicPr>
          <p:cNvPr id="175273983" name=""/>
          <p:cNvPicPr>
            <a:picLocks noChangeAspect="1"/>
          </p:cNvPicPr>
          <p:nvPr/>
        </p:nvPicPr>
        <p:blipFill rotWithShape="1">
          <a:blip r:embed="rId4"/>
          <a:stretch/>
        </p:blipFill>
        <p:spPr bwMode="auto">
          <a:xfrm flipH="0" flipV="0">
            <a:off x="208359" y="1250156"/>
            <a:ext cx="11249619" cy="3214687"/>
          </a:xfrm>
          <a:prstGeom prst="rect">
            <a:avLst/>
          </a:prstGeom>
        </p:spPr>
      </p:pic>
      <p:sp>
        <p:nvSpPr>
          <p:cNvPr id="987240619" name=""/>
          <p:cNvSpPr txBox="1"/>
          <p:nvPr/>
        </p:nvSpPr>
        <p:spPr bwMode="auto">
          <a:xfrm rot="0" flipH="0" flipV="0">
            <a:off x="254531" y="4702968"/>
            <a:ext cx="11206327" cy="1310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scatter plot shows the relationship between payload mass and launch site, with launch outcomes highlighted by color. KSC LC-39A is associated with higher payload missions and demonstrates a higher proportion of successful landings. CCAFS SLC-40 covers a wide payload range and shows improving success rates, while VAFB SLC-4E has fewer launches with more constrained payload values. These patterns suggest that both payload mass and launch site are relevant factors influencing landing success.</a:t>
            </a:r>
            <a:endParaRPr sz="1600" b="1" i="1">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34549145" name="Slide Number Placeholder 4"/>
          <p:cNvSpPr>
            <a:spLocks noGrp="1"/>
          </p:cNvSpPr>
          <p:nvPr>
            <p:ph type="sldNum" sz="quarter" idx="12"/>
          </p:nvPr>
        </p:nvSpPr>
        <p:spPr bwMode="auto"/>
        <p:txBody>
          <a:bodyPr/>
          <a:lstStyle/>
          <a:p>
            <a:pPr>
              <a:defRPr/>
            </a:pPr>
            <a:fld id="{5075537C-CA84-1446-933C-8E9D027F9201}" type="slidenum">
              <a:rPr lang="en-US"/>
              <a:t>20</a:t>
            </a:fld>
            <a:endParaRPr lang="en-US"/>
          </a:p>
        </p:txBody>
      </p:sp>
      <p:sp>
        <p:nvSpPr>
          <p:cNvPr id="1159678735"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 Rate vs. Orbit Type</a:t>
            </a:r>
            <a:endParaRPr lang="en-US">
              <a:solidFill>
                <a:srgbClr val="0B49CB"/>
              </a:solidFill>
            </a:endParaRPr>
          </a:p>
        </p:txBody>
      </p:sp>
      <p:pic>
        <p:nvPicPr>
          <p:cNvPr id="2133741934" name=""/>
          <p:cNvPicPr>
            <a:picLocks noChangeAspect="1"/>
          </p:cNvPicPr>
          <p:nvPr/>
        </p:nvPicPr>
        <p:blipFill rotWithShape="1">
          <a:blip r:embed="rId4"/>
          <a:stretch/>
        </p:blipFill>
        <p:spPr bwMode="auto">
          <a:xfrm flipH="0" flipV="0">
            <a:off x="415519" y="1309687"/>
            <a:ext cx="6327918" cy="4955976"/>
          </a:xfrm>
          <a:prstGeom prst="rect">
            <a:avLst/>
          </a:prstGeom>
        </p:spPr>
      </p:pic>
      <p:sp>
        <p:nvSpPr>
          <p:cNvPr id="2144231976" name=""/>
          <p:cNvSpPr txBox="1"/>
          <p:nvPr/>
        </p:nvSpPr>
        <p:spPr bwMode="auto">
          <a:xfrm rot="0" flipH="0" flipV="0">
            <a:off x="6832734" y="1309687"/>
            <a:ext cx="4588225" cy="22863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bar chart shows the landing success rate for each orbit type. Low Earth Orbit (LEO) and ISS missions achieve noticeably higher success rates, while more demanding orbits such as GTO and HEO show lower success rates. This suggests that orbit type is a significant factor influencing landing performance and should be considered an important feature in predictive modeling.</a:t>
            </a:r>
            <a:endParaRPr i="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873060381" name="Slide Number Placeholder 4"/>
          <p:cNvSpPr>
            <a:spLocks noGrp="1"/>
          </p:cNvSpPr>
          <p:nvPr>
            <p:ph type="sldNum" sz="quarter" idx="12"/>
          </p:nvPr>
        </p:nvSpPr>
        <p:spPr bwMode="auto"/>
        <p:txBody>
          <a:bodyPr/>
          <a:lstStyle/>
          <a:p>
            <a:pPr>
              <a:defRPr/>
            </a:pPr>
            <a:fld id="{5075537C-CA84-1446-933C-8E9D027F9201}" type="slidenum">
              <a:rPr lang="en-US"/>
              <a:t>21</a:t>
            </a:fld>
            <a:endParaRPr lang="en-US"/>
          </a:p>
        </p:txBody>
      </p:sp>
      <p:sp>
        <p:nvSpPr>
          <p:cNvPr id="10008665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Orbit Type</a:t>
            </a:r>
            <a:endParaRPr lang="en-US">
              <a:solidFill>
                <a:srgbClr val="0B49CB"/>
              </a:solidFill>
            </a:endParaRPr>
          </a:p>
        </p:txBody>
      </p:sp>
      <p:pic>
        <p:nvPicPr>
          <p:cNvPr id="547209270" name=""/>
          <p:cNvPicPr>
            <a:picLocks noChangeAspect="1"/>
          </p:cNvPicPr>
          <p:nvPr/>
        </p:nvPicPr>
        <p:blipFill rotWithShape="1">
          <a:blip r:embed="rId4"/>
          <a:stretch/>
        </p:blipFill>
        <p:spPr bwMode="auto">
          <a:xfrm flipH="0" flipV="0">
            <a:off x="386952" y="1333788"/>
            <a:ext cx="11029687" cy="3321141"/>
          </a:xfrm>
          <a:prstGeom prst="rect">
            <a:avLst/>
          </a:prstGeom>
        </p:spPr>
      </p:pic>
      <p:sp>
        <p:nvSpPr>
          <p:cNvPr id="975872842" name=""/>
          <p:cNvSpPr txBox="1"/>
          <p:nvPr/>
        </p:nvSpPr>
        <p:spPr bwMode="auto">
          <a:xfrm rot="0" flipH="0" flipV="0">
            <a:off x="462890" y="4896444"/>
            <a:ext cx="10970432" cy="1310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600" b="1" i="1" u="none">
                <a:solidFill>
                  <a:srgbClr val="000000"/>
                </a:solidFill>
                <a:latin typeface="Arial"/>
                <a:ea typeface="Arial"/>
                <a:cs typeface="Arial"/>
              </a:rPr>
              <a:t>This scatter plot illustrates the relationship between flight experience and orbit type, with landing outcomes shown by color. Early flights across most orbit types exhibit higher failure rates, while later flights show a clear increase in successful landings. Simpler missions such as LEO and ISS reach higher success levels earlier, whereas more complex orbits improve more gradually. This highlights the combined effect of operational experience and orbit complexity on landing success.</a:t>
            </a:r>
            <a:endParaRPr i="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05391125" name="Slide Number Placeholder 4"/>
          <p:cNvSpPr>
            <a:spLocks noGrp="1"/>
          </p:cNvSpPr>
          <p:nvPr>
            <p:ph type="sldNum" sz="quarter" idx="12"/>
          </p:nvPr>
        </p:nvSpPr>
        <p:spPr bwMode="auto"/>
        <p:txBody>
          <a:bodyPr/>
          <a:lstStyle/>
          <a:p>
            <a:pPr>
              <a:defRPr/>
            </a:pPr>
            <a:fld id="{5075537C-CA84-1446-933C-8E9D027F9201}" type="slidenum">
              <a:rPr lang="en-US"/>
              <a:t>22</a:t>
            </a:fld>
            <a:endParaRPr lang="en-US"/>
          </a:p>
        </p:txBody>
      </p:sp>
      <p:sp>
        <p:nvSpPr>
          <p:cNvPr id="53757681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Orbit Type</a:t>
            </a:r>
            <a:endParaRPr lang="en-US">
              <a:solidFill>
                <a:srgbClr val="0B49CB"/>
              </a:solidFill>
            </a:endParaRPr>
          </a:p>
        </p:txBody>
      </p:sp>
      <p:pic>
        <p:nvPicPr>
          <p:cNvPr id="1538337701" name=""/>
          <p:cNvPicPr>
            <a:picLocks noChangeAspect="1"/>
          </p:cNvPicPr>
          <p:nvPr/>
        </p:nvPicPr>
        <p:blipFill rotWithShape="1">
          <a:blip r:embed="rId4"/>
          <a:stretch/>
        </p:blipFill>
        <p:spPr bwMode="auto">
          <a:xfrm flipH="0" flipV="0">
            <a:off x="770010" y="1348955"/>
            <a:ext cx="10583787" cy="3249833"/>
          </a:xfrm>
          <a:prstGeom prst="rect">
            <a:avLst/>
          </a:prstGeom>
        </p:spPr>
      </p:pic>
      <p:sp>
        <p:nvSpPr>
          <p:cNvPr id="1165509766" name=""/>
          <p:cNvSpPr txBox="1"/>
          <p:nvPr/>
        </p:nvSpPr>
        <p:spPr bwMode="auto">
          <a:xfrm rot="0" flipH="0" flipV="0">
            <a:off x="581952" y="4911328"/>
            <a:ext cx="11224880" cy="10671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scatter plot shows the relationship between payload mass and orbit type, with landing outcomes highlighted by color. Missions to simpler orbits such as LEO and ISS achieve high success rates across a broad payload range, while more demanding orbits like GTO exhibit lower success, particularly at higher payload masses. These patterns indicate that both payload mass and orbit type jointly influence landing performance.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12775517" name="Slide Number Placeholder 4"/>
          <p:cNvSpPr>
            <a:spLocks noGrp="1"/>
          </p:cNvSpPr>
          <p:nvPr>
            <p:ph type="sldNum" sz="quarter" idx="12"/>
          </p:nvPr>
        </p:nvSpPr>
        <p:spPr bwMode="auto"/>
        <p:txBody>
          <a:bodyPr/>
          <a:lstStyle/>
          <a:p>
            <a:pPr>
              <a:defRPr/>
            </a:pPr>
            <a:fld id="{5075537C-CA84-1446-933C-8E9D027F9201}" type="slidenum">
              <a:rPr lang="en-US"/>
              <a:t>23</a:t>
            </a:fld>
            <a:endParaRPr lang="en-US"/>
          </a:p>
        </p:txBody>
      </p:sp>
      <p:sp>
        <p:nvSpPr>
          <p:cNvPr id="20047986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Success Yearly Trend</a:t>
            </a:r>
            <a:endParaRPr/>
          </a:p>
        </p:txBody>
      </p:sp>
      <p:pic>
        <p:nvPicPr>
          <p:cNvPr id="118337953" name=""/>
          <p:cNvPicPr>
            <a:picLocks noChangeAspect="1"/>
          </p:cNvPicPr>
          <p:nvPr/>
        </p:nvPicPr>
        <p:blipFill rotWithShape="1">
          <a:blip r:embed="rId4"/>
          <a:stretch/>
        </p:blipFill>
        <p:spPr bwMode="auto">
          <a:xfrm flipH="0" flipV="0">
            <a:off x="694201" y="1488281"/>
            <a:ext cx="5915289" cy="4789288"/>
          </a:xfrm>
          <a:prstGeom prst="rect">
            <a:avLst/>
          </a:prstGeom>
        </p:spPr>
      </p:pic>
      <p:sp>
        <p:nvSpPr>
          <p:cNvPr id="2049403924" name=""/>
          <p:cNvSpPr txBox="1"/>
          <p:nvPr/>
        </p:nvSpPr>
        <p:spPr bwMode="auto">
          <a:xfrm rot="0" flipH="0" flipV="0">
            <a:off x="7011327" y="1503163"/>
            <a:ext cx="439114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440843540" name=""/>
          <p:cNvSpPr/>
          <p:nvPr/>
        </p:nvSpPr>
        <p:spPr bwMode="auto">
          <a:xfrm flipH="0" flipV="0">
            <a:off x="6773203" y="1552278"/>
            <a:ext cx="4733814" cy="1554840"/>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lgn="just">
              <a:defRPr/>
            </a:pPr>
            <a:r>
              <a:rPr sz="1600" b="1" i="1" u="none">
                <a:solidFill>
                  <a:srgbClr val="000000"/>
                </a:solidFill>
                <a:latin typeface="Arial"/>
                <a:ea typeface="Arial"/>
                <a:cs typeface="Arial"/>
              </a:rPr>
              <a:t>This line chart shows the average annual launch success rate. Early years exhibit lower success rates, while later years demonstrate a clear and consistent improvement. This trend highlights SpaceX’s operational learning curve and increasing reusability reliability over time.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337478705" name="Slide Number Placeholder 3"/>
          <p:cNvSpPr>
            <a:spLocks noGrp="1"/>
          </p:cNvSpPr>
          <p:nvPr>
            <p:ph type="sldNum" sz="quarter" idx="12"/>
          </p:nvPr>
        </p:nvSpPr>
        <p:spPr bwMode="auto"/>
        <p:txBody>
          <a:bodyPr/>
          <a:lstStyle/>
          <a:p>
            <a:pPr>
              <a:defRPr/>
            </a:pPr>
            <a:fld id="{5075537C-CA84-1446-933C-8E9D027F9201}" type="slidenum">
              <a:rPr lang="en-US"/>
              <a:t>24</a:t>
            </a:fld>
            <a:endParaRPr lang="en-US"/>
          </a:p>
        </p:txBody>
      </p:sp>
      <p:sp>
        <p:nvSpPr>
          <p:cNvPr id="107115433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All Launch Site Names</a:t>
            </a:r>
            <a:endParaRPr/>
          </a:p>
        </p:txBody>
      </p:sp>
      <p:pic>
        <p:nvPicPr>
          <p:cNvPr id="2110506576" name=""/>
          <p:cNvPicPr>
            <a:picLocks noChangeAspect="1"/>
          </p:cNvPicPr>
          <p:nvPr/>
        </p:nvPicPr>
        <p:blipFill rotWithShape="1">
          <a:blip r:embed="rId4"/>
          <a:stretch/>
        </p:blipFill>
        <p:spPr bwMode="auto">
          <a:xfrm flipH="0" flipV="0">
            <a:off x="1858999" y="1467942"/>
            <a:ext cx="7442296" cy="571500"/>
          </a:xfrm>
          <a:prstGeom prst="rect">
            <a:avLst/>
          </a:prstGeom>
        </p:spPr>
      </p:pic>
      <p:pic>
        <p:nvPicPr>
          <p:cNvPr id="411390359" name=""/>
          <p:cNvPicPr>
            <a:picLocks noChangeAspect="1"/>
          </p:cNvPicPr>
          <p:nvPr/>
        </p:nvPicPr>
        <p:blipFill rotWithShape="1">
          <a:blip r:embed="rId5"/>
          <a:stretch/>
        </p:blipFill>
        <p:spPr bwMode="auto">
          <a:xfrm>
            <a:off x="2420802" y="2540002"/>
            <a:ext cx="1857375" cy="2838449"/>
          </a:xfrm>
          <a:prstGeom prst="rect">
            <a:avLst/>
          </a:prstGeom>
        </p:spPr>
      </p:pic>
      <p:sp>
        <p:nvSpPr>
          <p:cNvPr id="723951423" name=""/>
          <p:cNvSpPr txBox="1"/>
          <p:nvPr/>
        </p:nvSpPr>
        <p:spPr bwMode="auto">
          <a:xfrm rot="0" flipH="0" flipV="0">
            <a:off x="5043012" y="2540002"/>
            <a:ext cx="4259364" cy="1798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query retrieves the distinct launch sites from the SpaceX missions dataset. The result confirms that SpaceX operates launches from four different launch locations, which are later analyzed to evaluate their impact on mission success rates.</a:t>
            </a:r>
            <a:endParaRPr b="1" i="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47888437" name="Slide Number Placeholder 3"/>
          <p:cNvSpPr>
            <a:spLocks noGrp="1"/>
          </p:cNvSpPr>
          <p:nvPr>
            <p:ph type="sldNum" sz="quarter" idx="12"/>
          </p:nvPr>
        </p:nvSpPr>
        <p:spPr bwMode="auto"/>
        <p:txBody>
          <a:bodyPr/>
          <a:lstStyle/>
          <a:p>
            <a:pPr>
              <a:defRPr/>
            </a:pPr>
            <a:fld id="{5075537C-CA84-1446-933C-8E9D027F9201}" type="slidenum">
              <a:rPr lang="en-US"/>
              <a:t>25</a:t>
            </a:fld>
            <a:endParaRPr lang="en-US"/>
          </a:p>
        </p:txBody>
      </p:sp>
      <p:sp>
        <p:nvSpPr>
          <p:cNvPr id="53000732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Names Begin with 'CCA'</a:t>
            </a:r>
            <a:endParaRPr/>
          </a:p>
        </p:txBody>
      </p:sp>
      <p:pic>
        <p:nvPicPr>
          <p:cNvPr id="1434518802" name=""/>
          <p:cNvPicPr>
            <a:picLocks noChangeAspect="1"/>
          </p:cNvPicPr>
          <p:nvPr/>
        </p:nvPicPr>
        <p:blipFill rotWithShape="1">
          <a:blip r:embed="rId4"/>
          <a:stretch/>
        </p:blipFill>
        <p:spPr bwMode="auto">
          <a:xfrm>
            <a:off x="950985" y="1443037"/>
            <a:ext cx="10334624" cy="542925"/>
          </a:xfrm>
          <a:prstGeom prst="rect">
            <a:avLst/>
          </a:prstGeom>
        </p:spPr>
      </p:pic>
      <p:pic>
        <p:nvPicPr>
          <p:cNvPr id="1220441375" name=""/>
          <p:cNvPicPr>
            <a:picLocks noChangeAspect="1"/>
          </p:cNvPicPr>
          <p:nvPr/>
        </p:nvPicPr>
        <p:blipFill rotWithShape="1">
          <a:blip r:embed="rId5"/>
          <a:stretch/>
        </p:blipFill>
        <p:spPr bwMode="auto">
          <a:xfrm flipH="0" flipV="0">
            <a:off x="950985" y="2039105"/>
            <a:ext cx="10258388" cy="431724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39675961" name="Slide Number Placeholder 3"/>
          <p:cNvSpPr>
            <a:spLocks noGrp="1"/>
          </p:cNvSpPr>
          <p:nvPr>
            <p:ph type="sldNum" sz="quarter" idx="12"/>
          </p:nvPr>
        </p:nvSpPr>
        <p:spPr bwMode="auto"/>
        <p:txBody>
          <a:bodyPr/>
          <a:lstStyle/>
          <a:p>
            <a:pPr>
              <a:defRPr/>
            </a:pPr>
            <a:fld id="{5075537C-CA84-1446-933C-8E9D027F9201}" type="slidenum">
              <a:rPr lang="en-US"/>
              <a:t>26</a:t>
            </a:fld>
            <a:endParaRPr lang="en-US"/>
          </a:p>
        </p:txBody>
      </p:sp>
      <p:sp>
        <p:nvSpPr>
          <p:cNvPr id="116531767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Payload Mass</a:t>
            </a:r>
            <a:endParaRPr/>
          </a:p>
        </p:txBody>
      </p:sp>
      <p:pic>
        <p:nvPicPr>
          <p:cNvPr id="1986949275" name=""/>
          <p:cNvPicPr>
            <a:picLocks noChangeAspect="1"/>
          </p:cNvPicPr>
          <p:nvPr/>
        </p:nvPicPr>
        <p:blipFill rotWithShape="1">
          <a:blip r:embed="rId4"/>
          <a:stretch/>
        </p:blipFill>
        <p:spPr bwMode="auto">
          <a:xfrm flipH="0" flipV="0">
            <a:off x="1161237" y="1350961"/>
            <a:ext cx="9869524" cy="600075"/>
          </a:xfrm>
          <a:prstGeom prst="rect">
            <a:avLst/>
          </a:prstGeom>
        </p:spPr>
      </p:pic>
      <p:pic>
        <p:nvPicPr>
          <p:cNvPr id="457479600" name=""/>
          <p:cNvPicPr>
            <a:picLocks noChangeAspect="1"/>
          </p:cNvPicPr>
          <p:nvPr/>
        </p:nvPicPr>
        <p:blipFill rotWithShape="1">
          <a:blip r:embed="rId5"/>
          <a:stretch/>
        </p:blipFill>
        <p:spPr bwMode="auto">
          <a:xfrm>
            <a:off x="1211262" y="2486025"/>
            <a:ext cx="3800475" cy="1219199"/>
          </a:xfrm>
          <a:prstGeom prst="rect">
            <a:avLst/>
          </a:prstGeom>
        </p:spPr>
      </p:pic>
      <p:sp>
        <p:nvSpPr>
          <p:cNvPr id="1436728787" name=""/>
          <p:cNvSpPr txBox="1"/>
          <p:nvPr/>
        </p:nvSpPr>
        <p:spPr bwMode="auto">
          <a:xfrm rot="0" flipH="0" flipV="0">
            <a:off x="5557874" y="2486025"/>
            <a:ext cx="5669534"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The query computes the total payload mass delivered by SpaceX during NASA CRS missions, highlighting the scale of cargo transported for NASA.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464813083"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3</a:t>
            </a:fld>
            <a:endParaRPr lang="en-US"/>
          </a:p>
        </p:txBody>
      </p:sp>
      <p:sp>
        <p:nvSpPr>
          <p:cNvPr id="1908891751" name="Title 1"/>
          <p:cNvSpPr txBox="1"/>
          <p:nvPr/>
        </p:nvSpPr>
        <p:spPr bwMode="auto">
          <a:xfrm>
            <a:off x="692639" y="739417"/>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Executive Summary</a:t>
            </a:r>
            <a:endParaRPr lang="en-US">
              <a:solidFill>
                <a:srgbClr val="0B49CB"/>
              </a:solidFill>
            </a:endParaRPr>
          </a:p>
        </p:txBody>
      </p:sp>
      <p:sp>
        <p:nvSpPr>
          <p:cNvPr id="620223338" name="Content Placeholder 2"/>
          <p:cNvSpPr>
            <a:spLocks noGrp="1"/>
          </p:cNvSpPr>
          <p:nvPr>
            <p:ph sz="half" idx="1"/>
          </p:nvPr>
        </p:nvSpPr>
        <p:spPr bwMode="auto">
          <a:xfrm>
            <a:off x="846209" y="1586375"/>
            <a:ext cx="5181599" cy="4230806"/>
          </a:xfrm>
          <a:prstGeom prst="rect">
            <a:avLst/>
          </a:prstGeom>
        </p:spPr>
        <p:txBody>
          <a:bodyPr/>
          <a:lstStyle/>
          <a:p>
            <a:pPr marL="0" indent="0">
              <a:buNone/>
              <a:defRPr/>
            </a:pPr>
            <a:r>
              <a:rPr lang="en-US" sz="1600" b="1">
                <a:latin typeface="Arial"/>
                <a:cs typeface="Arial"/>
              </a:rPr>
              <a:t>Project Methodologies:</a:t>
            </a:r>
            <a:endParaRPr/>
          </a:p>
          <a:p>
            <a:pPr algn="just">
              <a:defRPr/>
            </a:pPr>
            <a:r>
              <a:rPr lang="en-US" sz="1600">
                <a:latin typeface="Arial"/>
                <a:cs typeface="Arial"/>
              </a:rPr>
              <a:t>Data Collection: Acquired launch data from the public SpaceX API and supplemented it through web scraping from Wikipedia.</a:t>
            </a:r>
            <a:endParaRPr/>
          </a:p>
          <a:p>
            <a:pPr algn="just">
              <a:defRPr/>
            </a:pPr>
            <a:r>
              <a:rPr lang="en-US" sz="1600">
                <a:latin typeface="Arial"/>
                <a:cs typeface="Arial"/>
              </a:rPr>
              <a:t>Analysis &amp; Visualization: Conducted exploratory data analysis (EDA) using SQL and statistical plots to identify trends in payload mass, orbit, and launch sites. Create interactive maps with </a:t>
            </a:r>
            <a:r>
              <a:rPr lang="en-US" sz="1600" i="1">
                <a:latin typeface="Arial"/>
                <a:cs typeface="Arial"/>
              </a:rPr>
              <a:t>Folium</a:t>
            </a:r>
            <a:r>
              <a:rPr lang="en-US" sz="1600">
                <a:latin typeface="Arial"/>
                <a:cs typeface="Arial"/>
              </a:rPr>
              <a:t> for spatial insights.</a:t>
            </a:r>
            <a:endParaRPr/>
          </a:p>
          <a:p>
            <a:pPr algn="just">
              <a:defRPr/>
            </a:pPr>
            <a:r>
              <a:rPr lang="en-US" sz="1600">
                <a:latin typeface="Arial"/>
                <a:cs typeface="Arial"/>
              </a:rPr>
              <a:t>Interactive Dashboard: Built a </a:t>
            </a:r>
            <a:r>
              <a:rPr lang="en-US" sz="1600">
                <a:latin typeface="Arial"/>
                <a:cs typeface="Arial"/>
              </a:rPr>
              <a:t>Plotly</a:t>
            </a:r>
            <a:r>
              <a:rPr lang="en-US" sz="1600">
                <a:latin typeface="Arial"/>
                <a:cs typeface="Arial"/>
              </a:rPr>
              <a:t>  dashboard with real-time filtering and interactive charts for user exploration.</a:t>
            </a:r>
            <a:endParaRPr/>
          </a:p>
          <a:p>
            <a:pPr algn="just">
              <a:defRPr/>
            </a:pPr>
            <a:r>
              <a:rPr lang="en-US" sz="1600">
                <a:latin typeface="Arial"/>
                <a:cs typeface="Arial"/>
              </a:rPr>
              <a:t>Predictive Modeling: Developed, tuned, and validated multiple machine learning classifiers using </a:t>
            </a:r>
            <a:r>
              <a:rPr lang="en-US" sz="1600" i="1">
                <a:latin typeface="Arial"/>
                <a:cs typeface="Arial"/>
              </a:rPr>
              <a:t>Scikit-learn</a:t>
            </a:r>
            <a:r>
              <a:rPr lang="en-US" sz="1600">
                <a:latin typeface="Arial"/>
                <a:cs typeface="Arial"/>
              </a:rPr>
              <a:t> to predict landing outcomes</a:t>
            </a:r>
            <a:r>
              <a:rPr lang="en-US" sz="1600" b="1">
                <a:latin typeface="Arial"/>
                <a:cs typeface="Arial"/>
              </a:rPr>
              <a:t>.</a:t>
            </a:r>
            <a:endParaRPr/>
          </a:p>
          <a:p>
            <a:pPr>
              <a:defRPr/>
            </a:pPr>
            <a:endParaRPr sz="1600">
              <a:latin typeface="Arial"/>
              <a:cs typeface="Arial"/>
            </a:endParaRPr>
          </a:p>
        </p:txBody>
      </p:sp>
      <p:sp>
        <p:nvSpPr>
          <p:cNvPr id="769376065" name="Content Placeholder 3"/>
          <p:cNvSpPr>
            <a:spLocks noChangeArrowheads="1" noGrp="1"/>
          </p:cNvSpPr>
          <p:nvPr>
            <p:ph sz="half" idx="2"/>
          </p:nvPr>
        </p:nvSpPr>
        <p:spPr bwMode="auto">
          <a:xfrm>
            <a:off x="6164194" y="1586375"/>
            <a:ext cx="5641119" cy="4012380"/>
          </a:xfrm>
          <a:prstGeom prst="rect">
            <a:avLst/>
          </a:prstGeom>
          <a:noFill/>
          <a:ln>
            <a:noFill/>
          </a:ln>
          <a:effectLst/>
        </p:spPr>
        <p:txBody>
          <a:bodyPr vert="horz" wrap="square" lIns="91440" tIns="45720" rIns="91440" bIns="45720" numCol="1" anchor="ctr" anchorCtr="0" compatLnSpc="1">
            <a:prstTxWarp prst="textNoShape"/>
            <a:spAutoFit/>
          </a:bodyPr>
          <a:lstStyle/>
          <a:p>
            <a:pPr marL="0" indent="0">
              <a:buNone/>
              <a:defRPr/>
            </a:pPr>
            <a:r>
              <a:rPr lang="en-US" sz="1600" b="1">
                <a:latin typeface="Arial"/>
                <a:cs typeface="Arial"/>
              </a:rPr>
              <a:t>Summary of Results: </a:t>
            </a:r>
            <a:endParaRPr/>
          </a:p>
          <a:p>
            <a:pPr algn="just">
              <a:defRPr/>
            </a:pPr>
            <a:r>
              <a:rPr lang="en-US" sz="1600">
                <a:latin typeface="Arial"/>
                <a:cs typeface="Arial"/>
              </a:rPr>
              <a:t>A clear learning curve was observed: landing success rates steadily increased with higher flight numbers, reflecting SpaceX’s iterative improvements over time.</a:t>
            </a:r>
            <a:endParaRPr/>
          </a:p>
          <a:p>
            <a:pPr algn="just">
              <a:defRPr/>
            </a:pPr>
            <a:r>
              <a:rPr lang="en-US" sz="1600">
                <a:latin typeface="Arial"/>
                <a:cs typeface="Arial"/>
              </a:rPr>
              <a:t>Launch Site and Orbit Type emerged as the strongest predictors of landing success — particularly, LEO (Low Earth Orbit) missions achieved the highest success rates.</a:t>
            </a:r>
            <a:endParaRPr/>
          </a:p>
          <a:p>
            <a:pPr algn="just">
              <a:defRPr/>
            </a:pPr>
            <a:r>
              <a:rPr lang="en-US" sz="1600">
                <a:latin typeface="Arial"/>
                <a:cs typeface="Arial"/>
              </a:rPr>
              <a:t>A predictive machine learning model was successfully trained, with the Decision Tree Classifier achieving 87% accuracy on unseen test data.</a:t>
            </a:r>
            <a:endParaRPr/>
          </a:p>
          <a:p>
            <a:pPr algn="just">
              <a:defRPr/>
            </a:pPr>
            <a:r>
              <a:rPr lang="en-US" sz="1600">
                <a:latin typeface="Arial"/>
                <a:cs typeface="Arial"/>
              </a:rPr>
              <a:t>The final deliverable includes an interactive </a:t>
            </a:r>
            <a:r>
              <a:rPr lang="en-US" sz="1600">
                <a:latin typeface="Arial"/>
                <a:cs typeface="Arial"/>
              </a:rPr>
              <a:t>Plotly</a:t>
            </a:r>
            <a:r>
              <a:rPr lang="en-US" sz="1600">
                <a:latin typeface="Arial"/>
                <a:cs typeface="Arial"/>
              </a:rPr>
              <a:t> Dash dashboard, enabling dynamic, user-driven exploration of launch data, landing outcomes, and key influencing factors</a:t>
            </a:r>
            <a:r>
              <a:rPr lang="en-US" sz="1800"/>
              <a:t>.</a:t>
            </a:r>
            <a:endParaRPr/>
          </a:p>
          <a:p>
            <a:pPr marL="0" indent="0">
              <a:lnSpc>
                <a:spcPct val="100000"/>
              </a:lnSpc>
              <a:spcBef>
                <a:spcPts val="0"/>
              </a:spcBef>
              <a:spcAft>
                <a:spcPts val="0"/>
              </a:spcAft>
              <a:buFontTx/>
              <a:buChar char="•"/>
              <a:defRPr/>
            </a:pPr>
            <a:endParaRPr lang="en-US" sz="1800" b="0" i="0" u="none" strike="noStrike" cap="none">
              <a:ln>
                <a:noFill/>
              </a:ln>
              <a:solidFill>
                <a:schemeClr val="tx1"/>
              </a:solidFill>
              <a:latin typeface="Arial"/>
            </a:endParaRPr>
          </a:p>
        </p:txBody>
      </p:sp>
      <p:sp>
        <p:nvSpPr>
          <p:cNvPr id="324139949" name=""/>
          <p:cNvSpPr txBox="1"/>
          <p:nvPr/>
        </p:nvSpPr>
        <p:spPr bwMode="auto">
          <a:xfrm rot="0" flipH="0" flipV="0">
            <a:off x="692638" y="5595937"/>
            <a:ext cx="10949721"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a:t>Github Url: </a:t>
            </a:r>
            <a:r>
              <a:rPr lang="en-US" sz="1800" b="0" i="0" u="none" strike="noStrike" cap="none" spc="0">
                <a:solidFill>
                  <a:schemeClr val="tx1"/>
                </a:solidFill>
                <a:latin typeface="Arial"/>
                <a:ea typeface="Arial"/>
                <a:cs typeface="Arial"/>
              </a:rPr>
              <a:t>https://github.com/GiovanniGarfias/IBM-Applied-Data-Science-Capstone/tree/main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44396706" name="Slide Number Placeholder 3"/>
          <p:cNvSpPr>
            <a:spLocks noGrp="1"/>
          </p:cNvSpPr>
          <p:nvPr>
            <p:ph type="sldNum" sz="quarter" idx="12"/>
          </p:nvPr>
        </p:nvSpPr>
        <p:spPr bwMode="auto"/>
        <p:txBody>
          <a:bodyPr/>
          <a:lstStyle/>
          <a:p>
            <a:pPr>
              <a:defRPr/>
            </a:pPr>
            <a:fld id="{5075537C-CA84-1446-933C-8E9D027F9201}" type="slidenum">
              <a:rPr lang="en-US"/>
              <a:t>27</a:t>
            </a:fld>
            <a:endParaRPr lang="en-US"/>
          </a:p>
        </p:txBody>
      </p:sp>
      <p:sp>
        <p:nvSpPr>
          <p:cNvPr id="204230542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Average Payload Mass by F9 v1.1</a:t>
            </a:r>
            <a:endParaRPr/>
          </a:p>
        </p:txBody>
      </p:sp>
      <p:pic>
        <p:nvPicPr>
          <p:cNvPr id="1138961172" name=""/>
          <p:cNvPicPr>
            <a:picLocks noChangeAspect="1"/>
          </p:cNvPicPr>
          <p:nvPr/>
        </p:nvPicPr>
        <p:blipFill rotWithShape="1">
          <a:blip r:embed="rId4"/>
          <a:stretch/>
        </p:blipFill>
        <p:spPr bwMode="auto">
          <a:xfrm flipH="0" flipV="0">
            <a:off x="603249" y="1374774"/>
            <a:ext cx="10447374" cy="647699"/>
          </a:xfrm>
          <a:prstGeom prst="rect">
            <a:avLst/>
          </a:prstGeom>
        </p:spPr>
      </p:pic>
      <p:pic>
        <p:nvPicPr>
          <p:cNvPr id="951959046" name=""/>
          <p:cNvPicPr>
            <a:picLocks noChangeAspect="1"/>
          </p:cNvPicPr>
          <p:nvPr/>
        </p:nvPicPr>
        <p:blipFill rotWithShape="1">
          <a:blip r:embed="rId5"/>
          <a:stretch/>
        </p:blipFill>
        <p:spPr bwMode="auto">
          <a:xfrm>
            <a:off x="1235074" y="2690812"/>
            <a:ext cx="3657600" cy="1381124"/>
          </a:xfrm>
          <a:prstGeom prst="rect">
            <a:avLst/>
          </a:prstGeom>
        </p:spPr>
      </p:pic>
      <p:sp>
        <p:nvSpPr>
          <p:cNvPr id="725613062" name=""/>
          <p:cNvSpPr txBox="1"/>
          <p:nvPr/>
        </p:nvSpPr>
        <p:spPr bwMode="auto">
          <a:xfrm rot="0" flipH="0" flipV="0">
            <a:off x="5510249" y="2682874"/>
            <a:ext cx="5415534" cy="8233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The query calculates the average payload mass carried by the Falcon 9 v1.1 booster, summarizing its typical launch capacity.</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06223944" name="Slide Number Placeholder 3"/>
          <p:cNvSpPr>
            <a:spLocks noGrp="1"/>
          </p:cNvSpPr>
          <p:nvPr>
            <p:ph type="sldNum" sz="quarter" idx="12"/>
          </p:nvPr>
        </p:nvSpPr>
        <p:spPr bwMode="auto"/>
        <p:txBody>
          <a:bodyPr/>
          <a:lstStyle/>
          <a:p>
            <a:pPr>
              <a:defRPr/>
            </a:pPr>
            <a:fld id="{5075537C-CA84-1446-933C-8E9D027F9201}" type="slidenum">
              <a:rPr lang="en-US"/>
              <a:t>28</a:t>
            </a:fld>
            <a:endParaRPr lang="en-US"/>
          </a:p>
        </p:txBody>
      </p:sp>
      <p:sp>
        <p:nvSpPr>
          <p:cNvPr id="980378500"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First Successful Ground Landing Date</a:t>
            </a:r>
            <a:endParaRPr/>
          </a:p>
        </p:txBody>
      </p:sp>
      <p:pic>
        <p:nvPicPr>
          <p:cNvPr id="478642409" name=""/>
          <p:cNvPicPr>
            <a:picLocks noChangeAspect="1"/>
          </p:cNvPicPr>
          <p:nvPr/>
        </p:nvPicPr>
        <p:blipFill rotWithShape="1">
          <a:blip r:embed="rId4"/>
          <a:stretch/>
        </p:blipFill>
        <p:spPr bwMode="auto">
          <a:xfrm flipH="0" flipV="0">
            <a:off x="615949" y="1447799"/>
            <a:ext cx="11164924" cy="628649"/>
          </a:xfrm>
          <a:prstGeom prst="rect">
            <a:avLst/>
          </a:prstGeom>
        </p:spPr>
      </p:pic>
      <p:pic>
        <p:nvPicPr>
          <p:cNvPr id="1257613423" name=""/>
          <p:cNvPicPr>
            <a:picLocks noChangeAspect="1"/>
          </p:cNvPicPr>
          <p:nvPr/>
        </p:nvPicPr>
        <p:blipFill rotWithShape="1">
          <a:blip r:embed="rId5"/>
          <a:stretch/>
        </p:blipFill>
        <p:spPr bwMode="auto">
          <a:xfrm>
            <a:off x="817562" y="2747962"/>
            <a:ext cx="1857375" cy="1362074"/>
          </a:xfrm>
          <a:prstGeom prst="rect">
            <a:avLst/>
          </a:prstGeom>
        </p:spPr>
      </p:pic>
      <p:sp>
        <p:nvSpPr>
          <p:cNvPr id="206247264" name=""/>
          <p:cNvSpPr txBox="1"/>
          <p:nvPr/>
        </p:nvSpPr>
        <p:spPr bwMode="auto">
          <a:xfrm rot="0" flipH="0" flipV="0">
            <a:off x="3700499" y="2746374"/>
            <a:ext cx="5706254" cy="15548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query identifies the earliest date on which SpaceX achieved a successful ground pad landing. By filtering records with a successful ground pad outcome and applying the MIN function to the launch date, the result highlights a key milestone in SpaceX’s reusability program.</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14729801" name="Slide Number Placeholder 3"/>
          <p:cNvSpPr>
            <a:spLocks noGrp="1"/>
          </p:cNvSpPr>
          <p:nvPr>
            <p:ph type="sldNum" sz="quarter" idx="12"/>
          </p:nvPr>
        </p:nvSpPr>
        <p:spPr bwMode="auto"/>
        <p:txBody>
          <a:bodyPr/>
          <a:lstStyle/>
          <a:p>
            <a:pPr>
              <a:defRPr/>
            </a:pPr>
            <a:fld id="{5075537C-CA84-1446-933C-8E9D027F9201}" type="slidenum">
              <a:rPr lang="en-US"/>
              <a:t>29</a:t>
            </a:fld>
            <a:endParaRPr lang="en-US"/>
          </a:p>
        </p:txBody>
      </p:sp>
      <p:sp>
        <p:nvSpPr>
          <p:cNvPr id="157114120" name="Title 1"/>
          <p:cNvSpPr txBox="1"/>
          <p:nvPr/>
        </p:nvSpPr>
        <p:spPr bwMode="auto">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Successful Drone Ship Landing with Payload between 4000 and 6000</a:t>
            </a:r>
            <a:endParaRPr/>
          </a:p>
        </p:txBody>
      </p:sp>
      <p:pic>
        <p:nvPicPr>
          <p:cNvPr id="1018226870" name=""/>
          <p:cNvPicPr>
            <a:picLocks noChangeAspect="1"/>
          </p:cNvPicPr>
          <p:nvPr/>
        </p:nvPicPr>
        <p:blipFill rotWithShape="1">
          <a:blip r:embed="rId4"/>
          <a:stretch/>
        </p:blipFill>
        <p:spPr bwMode="auto">
          <a:xfrm flipH="0" flipV="0">
            <a:off x="692943" y="1300162"/>
            <a:ext cx="7273555" cy="2590799"/>
          </a:xfrm>
          <a:prstGeom prst="rect">
            <a:avLst/>
          </a:prstGeom>
        </p:spPr>
      </p:pic>
      <p:pic>
        <p:nvPicPr>
          <p:cNvPr id="14863318" name=""/>
          <p:cNvPicPr>
            <a:picLocks noChangeAspect="1"/>
          </p:cNvPicPr>
          <p:nvPr/>
        </p:nvPicPr>
        <p:blipFill rotWithShape="1">
          <a:blip r:embed="rId5"/>
          <a:stretch/>
        </p:blipFill>
        <p:spPr bwMode="auto">
          <a:xfrm>
            <a:off x="8551068" y="1500187"/>
            <a:ext cx="2590799" cy="3000375"/>
          </a:xfrm>
          <a:prstGeom prst="rect">
            <a:avLst/>
          </a:prstGeom>
        </p:spPr>
      </p:pic>
      <p:sp>
        <p:nvSpPr>
          <p:cNvPr id="186595191" name=""/>
          <p:cNvSpPr txBox="1"/>
          <p:nvPr/>
        </p:nvSpPr>
        <p:spPr bwMode="auto">
          <a:xfrm rot="0" flipH="0" flipV="0">
            <a:off x="751312" y="4393406"/>
            <a:ext cx="7193534" cy="1310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query lists the booster versions that achieved a successful landing on a drone ship while carrying a payload mass between 4000 kg and 6000 kg. By combining landing outcome and payload constraints, the query identifies booster configurations that performed successfully under medium-to-heavy payload conditions.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95178088" name="Slide Number Placeholder 3"/>
          <p:cNvSpPr>
            <a:spLocks noGrp="1"/>
          </p:cNvSpPr>
          <p:nvPr>
            <p:ph type="sldNum" sz="quarter" idx="12"/>
          </p:nvPr>
        </p:nvSpPr>
        <p:spPr bwMode="auto"/>
        <p:txBody>
          <a:bodyPr/>
          <a:lstStyle/>
          <a:p>
            <a:pPr>
              <a:defRPr/>
            </a:pPr>
            <a:fld id="{5075537C-CA84-1446-933C-8E9D027F9201}" type="slidenum">
              <a:rPr lang="en-US"/>
              <a:t>30</a:t>
            </a:fld>
            <a:endParaRPr lang="en-US"/>
          </a:p>
        </p:txBody>
      </p:sp>
      <p:sp>
        <p:nvSpPr>
          <p:cNvPr id="930140804" name="Title 1"/>
          <p:cNvSpPr txBox="1"/>
          <p:nvPr/>
        </p:nvSpPr>
        <p:spPr bwMode="auto">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Number of Successful and Failure Mission Outcomes</a:t>
            </a:r>
            <a:endParaRPr/>
          </a:p>
        </p:txBody>
      </p:sp>
      <p:pic>
        <p:nvPicPr>
          <p:cNvPr id="973917519" name=""/>
          <p:cNvPicPr>
            <a:picLocks noChangeAspect="1"/>
          </p:cNvPicPr>
          <p:nvPr/>
        </p:nvPicPr>
        <p:blipFill rotWithShape="1">
          <a:blip r:embed="rId4"/>
          <a:stretch/>
        </p:blipFill>
        <p:spPr bwMode="auto">
          <a:xfrm flipH="0" flipV="0">
            <a:off x="941812" y="1259633"/>
            <a:ext cx="10144125" cy="502490"/>
          </a:xfrm>
          <a:prstGeom prst="rect">
            <a:avLst/>
          </a:prstGeom>
        </p:spPr>
      </p:pic>
      <p:pic>
        <p:nvPicPr>
          <p:cNvPr id="634467447" name=""/>
          <p:cNvPicPr>
            <a:picLocks noChangeAspect="1"/>
          </p:cNvPicPr>
          <p:nvPr/>
        </p:nvPicPr>
        <p:blipFill rotWithShape="1">
          <a:blip r:embed="rId5"/>
          <a:stretch/>
        </p:blipFill>
        <p:spPr bwMode="auto">
          <a:xfrm>
            <a:off x="941812" y="1869280"/>
            <a:ext cx="4724399" cy="2952749"/>
          </a:xfrm>
          <a:prstGeom prst="rect">
            <a:avLst/>
          </a:prstGeom>
        </p:spPr>
      </p:pic>
      <p:sp>
        <p:nvSpPr>
          <p:cNvPr id="1677785973" name=""/>
          <p:cNvSpPr txBox="1"/>
          <p:nvPr/>
        </p:nvSpPr>
        <p:spPr bwMode="auto">
          <a:xfrm rot="0" flipH="0" flipV="0">
            <a:off x="6013874" y="1904999"/>
            <a:ext cx="5109941" cy="15548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query groups all SpaceX missions by their mission outcome and counts the total number of missions in each category. The result provides an overall comparison between successful and failed missions, offering a high-level view of SpaceX mission reliability.</a:t>
            </a:r>
            <a:endParaRPr sz="1600" b="1" i="1">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389474756" name="Slide Number Placeholder 3"/>
          <p:cNvSpPr>
            <a:spLocks noGrp="1"/>
          </p:cNvSpPr>
          <p:nvPr>
            <p:ph type="sldNum" sz="quarter" idx="12"/>
          </p:nvPr>
        </p:nvSpPr>
        <p:spPr bwMode="auto"/>
        <p:txBody>
          <a:bodyPr/>
          <a:lstStyle/>
          <a:p>
            <a:pPr>
              <a:defRPr/>
            </a:pPr>
            <a:fld id="{5075537C-CA84-1446-933C-8E9D027F9201}" type="slidenum">
              <a:rPr lang="en-US"/>
              <a:t>31</a:t>
            </a:fld>
            <a:endParaRPr lang="en-US"/>
          </a:p>
        </p:txBody>
      </p:sp>
      <p:sp>
        <p:nvSpPr>
          <p:cNvPr id="129555621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Boosters Carried Maximum Payload</a:t>
            </a:r>
            <a:endParaRPr/>
          </a:p>
        </p:txBody>
      </p:sp>
      <p:pic>
        <p:nvPicPr>
          <p:cNvPr id="1859472706" name=""/>
          <p:cNvPicPr>
            <a:picLocks noChangeAspect="1"/>
          </p:cNvPicPr>
          <p:nvPr/>
        </p:nvPicPr>
        <p:blipFill rotWithShape="1">
          <a:blip r:embed="rId4"/>
          <a:stretch/>
        </p:blipFill>
        <p:spPr bwMode="auto">
          <a:xfrm>
            <a:off x="2767012" y="1338262"/>
            <a:ext cx="5229225" cy="2019299"/>
          </a:xfrm>
          <a:prstGeom prst="rect">
            <a:avLst/>
          </a:prstGeom>
        </p:spPr>
      </p:pic>
      <p:pic>
        <p:nvPicPr>
          <p:cNvPr id="334522997" name=""/>
          <p:cNvPicPr>
            <a:picLocks noChangeAspect="1"/>
          </p:cNvPicPr>
          <p:nvPr/>
        </p:nvPicPr>
        <p:blipFill rotWithShape="1">
          <a:blip r:embed="rId5"/>
          <a:stretch/>
        </p:blipFill>
        <p:spPr bwMode="auto">
          <a:xfrm flipH="0" flipV="0">
            <a:off x="688688" y="1290637"/>
            <a:ext cx="2027809" cy="4377269"/>
          </a:xfrm>
          <a:prstGeom prst="rect">
            <a:avLst/>
          </a:prstGeom>
        </p:spPr>
      </p:pic>
      <p:sp>
        <p:nvSpPr>
          <p:cNvPr id="2051054608" name=""/>
          <p:cNvSpPr txBox="1"/>
          <p:nvPr/>
        </p:nvSpPr>
        <p:spPr bwMode="auto">
          <a:xfrm rot="0" flipH="0" flipV="0">
            <a:off x="2965874" y="3595687"/>
            <a:ext cx="4967066" cy="155484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query identifies the booster versions that carried the maximum payload mass in SpaceX missions. A subquery is used to first determine the highest payload mass in the dataset, and the outer query then retrieves all booster versions associated with that payload value.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055911940" name="Slide Number Placeholder 3"/>
          <p:cNvSpPr>
            <a:spLocks noGrp="1"/>
          </p:cNvSpPr>
          <p:nvPr>
            <p:ph type="sldNum" sz="quarter" idx="12"/>
          </p:nvPr>
        </p:nvSpPr>
        <p:spPr bwMode="auto"/>
        <p:txBody>
          <a:bodyPr/>
          <a:lstStyle/>
          <a:p>
            <a:pPr>
              <a:defRPr/>
            </a:pPr>
            <a:fld id="{5075537C-CA84-1446-933C-8E9D027F9201}" type="slidenum">
              <a:rPr lang="en-US"/>
              <a:t>32</a:t>
            </a:fld>
            <a:endParaRPr lang="en-US"/>
          </a:p>
        </p:txBody>
      </p:sp>
      <p:sp>
        <p:nvSpPr>
          <p:cNvPr id="641934010"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2015 Launch Records</a:t>
            </a:r>
            <a:endParaRPr/>
          </a:p>
        </p:txBody>
      </p:sp>
      <p:pic>
        <p:nvPicPr>
          <p:cNvPr id="238378996" name=""/>
          <p:cNvPicPr>
            <a:picLocks noChangeAspect="1"/>
          </p:cNvPicPr>
          <p:nvPr/>
        </p:nvPicPr>
        <p:blipFill rotWithShape="1">
          <a:blip r:embed="rId4"/>
          <a:stretch/>
        </p:blipFill>
        <p:spPr bwMode="auto">
          <a:xfrm flipH="0" flipV="0">
            <a:off x="770010" y="1404937"/>
            <a:ext cx="5559055" cy="3333749"/>
          </a:xfrm>
          <a:prstGeom prst="rect">
            <a:avLst/>
          </a:prstGeom>
        </p:spPr>
      </p:pic>
      <p:pic>
        <p:nvPicPr>
          <p:cNvPr id="18323131" name=""/>
          <p:cNvPicPr>
            <a:picLocks noChangeAspect="1"/>
          </p:cNvPicPr>
          <p:nvPr/>
        </p:nvPicPr>
        <p:blipFill rotWithShape="1">
          <a:blip r:embed="rId5"/>
          <a:stretch/>
        </p:blipFill>
        <p:spPr bwMode="auto">
          <a:xfrm flipH="0" flipV="0">
            <a:off x="6097160" y="1404937"/>
            <a:ext cx="5256636" cy="1676399"/>
          </a:xfrm>
          <a:prstGeom prst="rect">
            <a:avLst/>
          </a:prstGeom>
        </p:spPr>
      </p:pic>
      <p:sp>
        <p:nvSpPr>
          <p:cNvPr id="1249883484" name=""/>
          <p:cNvSpPr txBox="1"/>
          <p:nvPr/>
        </p:nvSpPr>
        <p:spPr bwMode="auto">
          <a:xfrm rot="0" flipH="0" flipV="0">
            <a:off x="6216279" y="3381373"/>
            <a:ext cx="5145658" cy="17986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query filters the dataset to select missions from the year 2015 with failed drone ship landings. By extracting the year and month from the launch date and filtering by a specific landing outcome, the result shows the month, booster version, and launch site for unsuccessful drone ship landings during 2015.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19223341" name="Slide Number Placeholder 3"/>
          <p:cNvSpPr>
            <a:spLocks noGrp="1"/>
          </p:cNvSpPr>
          <p:nvPr>
            <p:ph type="sldNum" sz="quarter" idx="12"/>
          </p:nvPr>
        </p:nvSpPr>
        <p:spPr bwMode="auto"/>
        <p:txBody>
          <a:bodyPr/>
          <a:lstStyle/>
          <a:p>
            <a:pPr>
              <a:defRPr/>
            </a:pPr>
            <a:fld id="{5075537C-CA84-1446-933C-8E9D027F9201}" type="slidenum">
              <a:rPr lang="en-US"/>
              <a:t>33</a:t>
            </a:fld>
            <a:endParaRPr lang="en-US"/>
          </a:p>
        </p:txBody>
      </p:sp>
      <p:sp>
        <p:nvSpPr>
          <p:cNvPr id="743398593"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Rank Landing Outcomes Between 2010-06-04 and 2017-03-20</a:t>
            </a:r>
            <a:endParaRPr/>
          </a:p>
        </p:txBody>
      </p:sp>
      <p:pic>
        <p:nvPicPr>
          <p:cNvPr id="1091251682" name=""/>
          <p:cNvPicPr>
            <a:picLocks noChangeAspect="1"/>
          </p:cNvPicPr>
          <p:nvPr/>
        </p:nvPicPr>
        <p:blipFill rotWithShape="1">
          <a:blip r:embed="rId4"/>
          <a:stretch/>
        </p:blipFill>
        <p:spPr bwMode="auto">
          <a:xfrm flipH="0" flipV="0">
            <a:off x="4175198" y="1335881"/>
            <a:ext cx="4291363" cy="2616993"/>
          </a:xfrm>
          <a:prstGeom prst="rect">
            <a:avLst/>
          </a:prstGeom>
        </p:spPr>
      </p:pic>
      <p:pic>
        <p:nvPicPr>
          <p:cNvPr id="1766099050" name=""/>
          <p:cNvPicPr>
            <a:picLocks noChangeAspect="1"/>
          </p:cNvPicPr>
          <p:nvPr/>
        </p:nvPicPr>
        <p:blipFill rotWithShape="1">
          <a:blip r:embed="rId5"/>
          <a:stretch/>
        </p:blipFill>
        <p:spPr bwMode="auto">
          <a:xfrm flipH="0" flipV="0">
            <a:off x="471487" y="1335881"/>
            <a:ext cx="3629025" cy="3638549"/>
          </a:xfrm>
          <a:prstGeom prst="rect">
            <a:avLst/>
          </a:prstGeom>
        </p:spPr>
      </p:pic>
      <p:sp>
        <p:nvSpPr>
          <p:cNvPr id="1198732416" name=""/>
          <p:cNvSpPr txBox="1"/>
          <p:nvPr/>
        </p:nvSpPr>
        <p:spPr bwMode="auto">
          <a:xfrm rot="0" flipH="0" flipV="0">
            <a:off x="8740405" y="1369217"/>
            <a:ext cx="2609627" cy="35055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query ranks landing outcomes by their total count for SpaceX launches occurring between June 4, 2010 and March 20, 2017. By grouping missions by landing outcome and ordering them in descending order, the result highlights the most frequent landing results during the early reusability era.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55369222" name="TextBox 6"/>
          <p:cNvSpPr txBox="1"/>
          <p:nvPr/>
        </p:nvSpPr>
        <p:spPr bwMode="auto">
          <a:xfrm>
            <a:off x="797969" y="2529745"/>
            <a:ext cx="1136727" cy="366119"/>
          </a:xfrm>
          <a:prstGeom prst="rect">
            <a:avLst/>
          </a:prstGeom>
          <a:solidFill>
            <a:srgbClr val="0948CB"/>
          </a:solidFill>
        </p:spPr>
        <p:txBody>
          <a:bodyPr wrap="none" rtlCol="0">
            <a:spAutoFit/>
          </a:bodyPr>
          <a:lstStyle/>
          <a:p>
            <a:pPr>
              <a:defRPr/>
            </a:pPr>
            <a:r>
              <a:rPr lang="en-US">
                <a:solidFill>
                  <a:schemeClr val="bg1"/>
                </a:solidFill>
              </a:rPr>
              <a:t>Section 3</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058932258" name="Slide Number Placeholder 2"/>
          <p:cNvSpPr>
            <a:spLocks noGrp="1"/>
          </p:cNvSpPr>
          <p:nvPr>
            <p:ph type="sldNum" sz="quarter" idx="12"/>
          </p:nvPr>
        </p:nvSpPr>
        <p:spPr bwMode="auto"/>
        <p:txBody>
          <a:bodyPr/>
          <a:lstStyle/>
          <a:p>
            <a:pPr>
              <a:defRPr/>
            </a:pPr>
            <a:fld id="{5075537C-CA84-1446-933C-8E9D027F9201}" type="slidenum">
              <a:rPr lang="en-US"/>
              <a:t>35</a:t>
            </a:fld>
            <a:endParaRPr lang="en-US"/>
          </a:p>
        </p:txBody>
      </p:sp>
      <p:sp>
        <p:nvSpPr>
          <p:cNvPr id="1127826321" name="Title 1"/>
          <p:cNvSpPr txBox="1"/>
          <p:nvPr/>
        </p:nvSpPr>
        <p:spPr bwMode="auto">
          <a:xfrm>
            <a:off x="770011" y="538650"/>
            <a:ext cx="10515600" cy="549049"/>
          </a:xfrm>
          <a:prstGeom prst="rect">
            <a:avLst/>
          </a:prstGeom>
        </p:spPr>
        <p:txBody>
          <a:bodyPr vertOverflow="overflow" horzOverflow="overflow" vert="horz" wrap="square" lIns="91440" tIns="45720" rIns="91440" bIns="45720" numCol="1" spcCol="0" rtlCol="0" fromWordArt="0" anchor="ctr" anchorCtr="0" forceAA="0" upright="0" compatLnSpc="0">
            <a:normAutofit/>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sz="2800" b="1" i="1" u="none">
                <a:solidFill>
                  <a:srgbClr val="0070C0"/>
                </a:solidFill>
                <a:latin typeface="Arial"/>
                <a:ea typeface="Arial"/>
                <a:cs typeface="Arial"/>
              </a:rPr>
              <a:t>SpaceX Launch Sites – Geographic Distribution</a:t>
            </a:r>
            <a:endParaRPr/>
          </a:p>
        </p:txBody>
      </p:sp>
      <p:pic>
        <p:nvPicPr>
          <p:cNvPr id="947915750" name=""/>
          <p:cNvPicPr>
            <a:picLocks noChangeAspect="1"/>
          </p:cNvPicPr>
          <p:nvPr/>
        </p:nvPicPr>
        <p:blipFill rotWithShape="1">
          <a:blip r:embed="rId4"/>
          <a:stretch/>
        </p:blipFill>
        <p:spPr bwMode="auto">
          <a:xfrm flipH="0" flipV="0">
            <a:off x="715999" y="1285875"/>
            <a:ext cx="6222999" cy="4683124"/>
          </a:xfrm>
          <a:prstGeom prst="rect">
            <a:avLst/>
          </a:prstGeom>
        </p:spPr>
      </p:pic>
      <p:sp>
        <p:nvSpPr>
          <p:cNvPr id="1361468787" name=""/>
          <p:cNvSpPr txBox="1"/>
          <p:nvPr/>
        </p:nvSpPr>
        <p:spPr bwMode="auto">
          <a:xfrm rot="0" flipH="0" flipV="0">
            <a:off x="7240624" y="1365249"/>
            <a:ext cx="3955754" cy="35055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map shows the geographic locations of SpaceX launch sites across the United States. Each marker represents a distinct launch site, allowing a clear comparison of their spatial distribution.</a:t>
            </a:r>
            <a:endParaRPr sz="1600" b="1" i="1">
              <a:latin typeface="Arial"/>
              <a:cs typeface="Arial"/>
            </a:endParaRPr>
          </a:p>
          <a:p>
            <a:pPr algn="just">
              <a:defRPr/>
            </a:pPr>
            <a:r>
              <a:rPr sz="1600" b="1" i="1" u="none">
                <a:solidFill>
                  <a:srgbClr val="000000"/>
                </a:solidFill>
                <a:latin typeface="Arial"/>
                <a:ea typeface="Arial"/>
                <a:cs typeface="Arial"/>
              </a:rPr>
              <a:t>The visualization highlights that all launch sites are located near coastal areas, which is strategically important for safety and launch logistics. In addition, the sites are spread across different latitudes, suppor</a:t>
            </a:r>
            <a:r>
              <a:rPr sz="1600" b="1" i="1" u="none">
                <a:solidFill>
                  <a:srgbClr val="000000"/>
                </a:solidFill>
                <a:latin typeface="Arial"/>
                <a:ea typeface="Arial"/>
                <a:cs typeface="Arial"/>
              </a:rPr>
              <a:t>ting a variety of mission profiles and orbital inclinations.*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28110359" name="Slide Number Placeholder 2"/>
          <p:cNvSpPr>
            <a:spLocks noGrp="1"/>
          </p:cNvSpPr>
          <p:nvPr>
            <p:ph type="sldNum" sz="quarter" idx="12"/>
          </p:nvPr>
        </p:nvSpPr>
        <p:spPr bwMode="auto"/>
        <p:txBody>
          <a:bodyPr/>
          <a:lstStyle/>
          <a:p>
            <a:pPr>
              <a:defRPr/>
            </a:pPr>
            <a:fld id="{5075537C-CA84-1446-933C-8E9D027F9201}" type="slidenum">
              <a:rPr lang="en-US"/>
              <a:t>36</a:t>
            </a:fld>
            <a:endParaRPr lang="en-US"/>
          </a:p>
        </p:txBody>
      </p:sp>
      <p:sp>
        <p:nvSpPr>
          <p:cNvPr id="450608311" name="Title 1"/>
          <p:cNvSpPr txBox="1"/>
          <p:nvPr/>
        </p:nvSpPr>
        <p:spPr bwMode="auto">
          <a:xfrm>
            <a:off x="770011" y="538650"/>
            <a:ext cx="10515600" cy="549049"/>
          </a:xfrm>
          <a:prstGeom prst="rect">
            <a:avLst/>
          </a:prstGeom>
        </p:spPr>
        <p:txBody>
          <a:bodyPr vertOverflow="overflow" horzOverflow="overflow" vert="horz" wrap="square" lIns="91440" tIns="45720" rIns="91440" bIns="45720" numCol="1" spcCol="0" rtlCol="0" fromWordArt="0" anchor="ctr" anchorCtr="0" forceAA="0" upright="0" compatLnSpc="0">
            <a:normAutofit/>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sz="2800" b="1" i="1" u="none">
                <a:solidFill>
                  <a:srgbClr val="0070C0"/>
                </a:solidFill>
                <a:latin typeface="Arial"/>
                <a:ea typeface="Arial"/>
                <a:cs typeface="Arial"/>
              </a:rPr>
              <a:t>Color-Coded Launch Outcomes by Site</a:t>
            </a:r>
            <a:endParaRPr/>
          </a:p>
        </p:txBody>
      </p:sp>
      <p:pic>
        <p:nvPicPr>
          <p:cNvPr id="1441719828" name=""/>
          <p:cNvPicPr>
            <a:picLocks noChangeAspect="1"/>
          </p:cNvPicPr>
          <p:nvPr/>
        </p:nvPicPr>
        <p:blipFill rotWithShape="1">
          <a:blip r:embed="rId4"/>
          <a:stretch/>
        </p:blipFill>
        <p:spPr bwMode="auto">
          <a:xfrm flipH="0" flipV="0">
            <a:off x="279784" y="1480744"/>
            <a:ext cx="6897340" cy="4424755"/>
          </a:xfrm>
          <a:prstGeom prst="rect">
            <a:avLst/>
          </a:prstGeom>
        </p:spPr>
      </p:pic>
      <p:sp>
        <p:nvSpPr>
          <p:cNvPr id="1004902673" name=""/>
          <p:cNvSpPr txBox="1"/>
          <p:nvPr/>
        </p:nvSpPr>
        <p:spPr bwMode="auto">
          <a:xfrm rot="0" flipH="0" flipV="0">
            <a:off x="7669249" y="1539874"/>
            <a:ext cx="379412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581912095" name=""/>
          <p:cNvSpPr txBox="1"/>
          <p:nvPr/>
        </p:nvSpPr>
        <p:spPr bwMode="auto">
          <a:xfrm rot="0" flipH="0" flipV="0">
            <a:off x="7764499" y="1555749"/>
            <a:ext cx="3621659" cy="39932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interactive map displays SpaceX launch outcomes across all launch sites using color-coded markers. Each marker represents an individual launch attempt, where green markers indicate successful landings and red markers indicate failed landings.</a:t>
            </a:r>
            <a:endParaRPr sz="1600" b="1" i="1">
              <a:latin typeface="Arial"/>
              <a:cs typeface="Arial"/>
            </a:endParaRPr>
          </a:p>
          <a:p>
            <a:pPr algn="just">
              <a:defRPr/>
            </a:pPr>
            <a:r>
              <a:rPr sz="1600" b="1" i="1" u="none">
                <a:solidFill>
                  <a:srgbClr val="000000"/>
                </a:solidFill>
                <a:latin typeface="Arial"/>
                <a:ea typeface="Arial"/>
                <a:cs typeface="Arial"/>
              </a:rPr>
              <a:t>Marker clustering is used to group launches occurring at the same site, making it easier to visualize the overall proportion of successes and failures at each location. The map allows direct visual comparison of launch performance across different sites.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74690356"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4</a:t>
            </a:fld>
            <a:endParaRPr lang="en-US"/>
          </a:p>
        </p:txBody>
      </p:sp>
      <p:sp>
        <p:nvSpPr>
          <p:cNvPr id="334204609" name="Title 1"/>
          <p:cNvSpPr txBox="1"/>
          <p:nvPr/>
        </p:nvSpPr>
        <p:spPr bwMode="auto">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Introduction</a:t>
            </a:r>
            <a:endParaRPr lang="en-US">
              <a:solidFill>
                <a:srgbClr val="0B49CB"/>
              </a:solidFill>
            </a:endParaRPr>
          </a:p>
        </p:txBody>
      </p:sp>
      <p:sp>
        <p:nvSpPr>
          <p:cNvPr id="2085671138" name="Content Placeholder 2"/>
          <p:cNvSpPr txBox="1"/>
          <p:nvPr/>
        </p:nvSpPr>
        <p:spPr bwMode="auto">
          <a:xfrm>
            <a:off x="828068" y="1337481"/>
            <a:ext cx="10399484" cy="5256455"/>
          </a:xfrm>
          <a:prstGeom prst="rect">
            <a:avLst/>
          </a:prstGeom>
        </p:spPr>
        <p:txBody>
          <a:bodyPr vertOverflow="overflow" horzOverflow="overflow" vert="horz" wrap="square" lIns="91440" tIns="45720" rIns="91440" bIns="45720" numCol="1" spcCol="0" rtlCol="0" fromWordArt="0" anchor="t" anchorCtr="0" forceAA="0" compatLnSpc="0">
            <a:normAutofit/>
          </a:bodyPr>
          <a:lstStyle>
            <a:lvl1pPr marL="228600" indent="-228600" algn="l" defTabSz="914400" rtl="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rtl="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rtl="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rtl="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rtl="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a:defRPr/>
            </a:pPr>
            <a:r>
              <a:rPr sz="1800" b="1" i="0" u="none">
                <a:solidFill>
                  <a:srgbClr val="000000"/>
                </a:solidFill>
                <a:latin typeface="Arial Rounded MT Bold"/>
                <a:ea typeface="Arial Rounded MT Bold"/>
                <a:cs typeface="Arial Rounded MT Bold"/>
              </a:rPr>
              <a:t>Project Background &amp; Context </a:t>
            </a:r>
            <a:endParaRPr lang="en-US" sz="1800" b="1" i="0" u="none">
              <a:solidFill>
                <a:srgbClr val="000000"/>
              </a:solidFill>
              <a:latin typeface="Noto Sans"/>
              <a:ea typeface="Noto Sans"/>
              <a:cs typeface="Noto Sans"/>
            </a:endParaRPr>
          </a:p>
          <a:p>
            <a:pPr marL="0" indent="0" algn="just">
              <a:buNone/>
              <a:defRPr/>
            </a:pPr>
            <a:r>
              <a:rPr lang="en-US" sz="1800" i="0" u="none">
                <a:solidFill>
                  <a:srgbClr val="000000"/>
                </a:solidFill>
                <a:latin typeface="Arial"/>
                <a:ea typeface="Noto Sans"/>
                <a:cs typeface="Arial"/>
              </a:rPr>
              <a:t>The commercial space launch industry is undergoing a major transformation driven by rocket reusability — a concept pioneered by SpaceX through its Falcon 9 </a:t>
            </a:r>
            <a:r>
              <a:rPr lang="en-US" sz="1800" i="0" u="none">
                <a:solidFill>
                  <a:srgbClr val="000000"/>
                </a:solidFill>
                <a:latin typeface="Arial"/>
                <a:ea typeface="Noto Sans"/>
                <a:cs typeface="Arial"/>
              </a:rPr>
              <a:t>program.By</a:t>
            </a:r>
            <a:r>
              <a:rPr lang="en-US" sz="1800" i="0" u="none">
                <a:solidFill>
                  <a:srgbClr val="000000"/>
                </a:solidFill>
                <a:latin typeface="Arial"/>
                <a:ea typeface="Noto Sans"/>
                <a:cs typeface="Arial"/>
              </a:rPr>
              <a:t> successfully landing and reusing the rocket’s first stage, SpaceX has dramatically reduced launch costs and increased the frequency of space missions.</a:t>
            </a:r>
            <a:endParaRPr/>
          </a:p>
          <a:p>
            <a:pPr marL="0" indent="0" algn="just">
              <a:buNone/>
              <a:defRPr/>
            </a:pPr>
            <a:r>
              <a:rPr lang="en-US" sz="1800" i="0" u="none">
                <a:solidFill>
                  <a:srgbClr val="000000"/>
                </a:solidFill>
                <a:latin typeface="Arial"/>
                <a:ea typeface="Noto Sans"/>
                <a:cs typeface="Arial"/>
              </a:rPr>
              <a:t>This groundbreaking innovation has produced a rich dataset of launch </a:t>
            </a:r>
            <a:r>
              <a:rPr lang="en-US" sz="1800" i="0" u="none">
                <a:solidFill>
                  <a:srgbClr val="000000"/>
                </a:solidFill>
                <a:latin typeface="Arial"/>
                <a:ea typeface="Noto Sans"/>
                <a:cs typeface="Arial"/>
              </a:rPr>
              <a:t>records.Analyzing</a:t>
            </a:r>
            <a:r>
              <a:rPr lang="en-US" sz="1800" i="0" u="none">
                <a:solidFill>
                  <a:srgbClr val="000000"/>
                </a:solidFill>
                <a:latin typeface="Arial"/>
                <a:ea typeface="Noto Sans"/>
                <a:cs typeface="Arial"/>
              </a:rPr>
              <a:t> this data offers valuable insights into the key factors influencing landing success or failure, allowing us to apply machine learning to predict and better understand these complex outcomes.</a:t>
            </a:r>
            <a:endParaRPr/>
          </a:p>
          <a:p>
            <a:pPr>
              <a:defRPr/>
            </a:pPr>
            <a:r>
              <a:rPr sz="1800" b="1" i="0" u="none">
                <a:solidFill>
                  <a:srgbClr val="000000"/>
                </a:solidFill>
                <a:latin typeface="Arial Rounded MT Bold"/>
                <a:ea typeface="Arial Rounded MT Bold"/>
                <a:cs typeface="Arial Rounded MT Bold"/>
              </a:rPr>
              <a:t>Key Questions to Address </a:t>
            </a:r>
            <a:endParaRPr sz="1800" b="1" i="0" u="none">
              <a:solidFill>
                <a:srgbClr val="000000"/>
              </a:solidFill>
              <a:latin typeface="Arial Rounded MT Bold"/>
              <a:cs typeface="Arial Rounded MT Bold"/>
            </a:endParaRPr>
          </a:p>
          <a:p>
            <a:pPr>
              <a:buNone/>
              <a:defRPr/>
            </a:pPr>
            <a:r>
              <a:rPr lang="en-US" sz="1800">
                <a:solidFill>
                  <a:schemeClr val="tx1"/>
                </a:solidFill>
                <a:latin typeface="Arial"/>
                <a:cs typeface="Arial"/>
              </a:rPr>
              <a:t>This project focused on answering two main questions using SpaceX launch data:</a:t>
            </a:r>
            <a:endParaRPr/>
          </a:p>
          <a:p>
            <a:pPr>
              <a:buFont typeface="+mj-lt"/>
              <a:buAutoNum type="arabicPeriod"/>
              <a:defRPr/>
            </a:pPr>
            <a:r>
              <a:rPr lang="en-US" sz="1800">
                <a:solidFill>
                  <a:schemeClr val="tx1"/>
                </a:solidFill>
                <a:latin typeface="Arial"/>
                <a:cs typeface="Arial"/>
              </a:rPr>
              <a:t>What factors influence a successful first-stage landing?</a:t>
            </a:r>
            <a:br>
              <a:rPr lang="en-US" sz="1800">
                <a:solidFill>
                  <a:schemeClr val="tx1"/>
                </a:solidFill>
                <a:latin typeface="Arial"/>
                <a:cs typeface="Arial"/>
              </a:rPr>
            </a:br>
            <a:r>
              <a:rPr lang="en-US" sz="1800">
                <a:solidFill>
                  <a:schemeClr val="tx1"/>
                </a:solidFill>
                <a:latin typeface="Arial"/>
                <a:cs typeface="Arial"/>
              </a:rPr>
              <a:t>Is it mainly the launch site, the payload mass, the mission’s orbit, or just experience gained over time?</a:t>
            </a:r>
            <a:endParaRPr/>
          </a:p>
          <a:p>
            <a:pPr>
              <a:buFont typeface="+mj-lt"/>
              <a:buAutoNum type="arabicPeriod"/>
              <a:defRPr/>
            </a:pPr>
            <a:r>
              <a:rPr lang="en-US" sz="1800">
                <a:solidFill>
                  <a:schemeClr val="tx1"/>
                </a:solidFill>
                <a:latin typeface="Arial"/>
                <a:cs typeface="Arial"/>
              </a:rPr>
              <a:t>Can we predict future landings?</a:t>
            </a:r>
            <a:br>
              <a:rPr lang="en-US" sz="1800">
                <a:solidFill>
                  <a:schemeClr val="tx1"/>
                </a:solidFill>
                <a:latin typeface="Arial"/>
                <a:cs typeface="Arial"/>
              </a:rPr>
            </a:br>
            <a:r>
              <a:rPr lang="en-US" sz="1800">
                <a:solidFill>
                  <a:schemeClr val="tx1"/>
                </a:solidFill>
                <a:latin typeface="Arial"/>
                <a:cs typeface="Arial"/>
              </a:rPr>
              <a:t>Based on past launches, can we train a machine learning model that accurately predicts whether a Falcon 9 will land successfully or not?</a:t>
            </a:r>
            <a:endParaRPr/>
          </a:p>
          <a:p>
            <a:pPr>
              <a:defRPr/>
            </a:pPr>
            <a:endParaRPr sz="1600" b="0">
              <a:latin typeface="Noto Sans"/>
              <a:cs typeface="Noto San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42456502" name="Slide Number Placeholder 2"/>
          <p:cNvSpPr>
            <a:spLocks noGrp="1"/>
          </p:cNvSpPr>
          <p:nvPr>
            <p:ph type="sldNum" sz="quarter" idx="12"/>
          </p:nvPr>
        </p:nvSpPr>
        <p:spPr bwMode="auto"/>
        <p:txBody>
          <a:bodyPr/>
          <a:lstStyle/>
          <a:p>
            <a:pPr>
              <a:defRPr/>
            </a:pPr>
            <a:fld id="{5075537C-CA84-1446-933C-8E9D027F9201}" type="slidenum">
              <a:rPr lang="en-US"/>
              <a:t>37</a:t>
            </a:fld>
            <a:endParaRPr lang="en-US"/>
          </a:p>
        </p:txBody>
      </p:sp>
      <p:sp>
        <p:nvSpPr>
          <p:cNvPr id="135085803" name="Title 1"/>
          <p:cNvSpPr txBox="1"/>
          <p:nvPr/>
        </p:nvSpPr>
        <p:spPr bwMode="auto">
          <a:xfrm>
            <a:off x="770011" y="538650"/>
            <a:ext cx="10515600" cy="549049"/>
          </a:xfrm>
          <a:prstGeom prst="rect">
            <a:avLst/>
          </a:prstGeom>
        </p:spPr>
        <p:txBody>
          <a:bodyPr vertOverflow="overflow" horzOverflow="overflow" vert="horz" wrap="square" lIns="91440" tIns="45720" rIns="91440" bIns="45720" numCol="1" spcCol="0" rtlCol="0" fromWordArt="0" anchor="ctr" anchorCtr="0" forceAA="0" upright="0" compatLnSpc="0">
            <a:normAutofit/>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sz="2800" b="1" i="1" u="none">
                <a:solidFill>
                  <a:srgbClr val="0070C0"/>
                </a:solidFill>
                <a:latin typeface="Arial"/>
                <a:ea typeface="Arial"/>
                <a:cs typeface="Arial"/>
              </a:rPr>
              <a:t>Launch Site Proximity to Coastline and Infrastructure</a:t>
            </a:r>
            <a:endParaRPr/>
          </a:p>
        </p:txBody>
      </p:sp>
      <p:pic>
        <p:nvPicPr>
          <p:cNvPr id="758078128" name=""/>
          <p:cNvPicPr>
            <a:picLocks noChangeAspect="1"/>
          </p:cNvPicPr>
          <p:nvPr/>
        </p:nvPicPr>
        <p:blipFill rotWithShape="1">
          <a:blip r:embed="rId4"/>
          <a:stretch/>
        </p:blipFill>
        <p:spPr bwMode="auto">
          <a:xfrm flipH="0" flipV="0">
            <a:off x="351033" y="1333830"/>
            <a:ext cx="6603841" cy="4889168"/>
          </a:xfrm>
          <a:prstGeom prst="rect">
            <a:avLst/>
          </a:prstGeom>
        </p:spPr>
      </p:pic>
      <p:sp>
        <p:nvSpPr>
          <p:cNvPr id="603474112" name=""/>
          <p:cNvSpPr txBox="1"/>
          <p:nvPr/>
        </p:nvSpPr>
        <p:spPr bwMode="auto">
          <a:xfrm rot="0" flipH="0" flipV="0">
            <a:off x="7272374" y="1428750"/>
            <a:ext cx="4113783" cy="25301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map shows the distance from the launch site to two key reference points: the coastline and Titan III Road. Orange and blue polylines connect the launch pad to each location, while labeled markers display the distances in kilometers. This highlights how close the launch infrastructure is to both coastal safety zones and nearby ground transportation routes.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91464496" name="TextBox 1"/>
          <p:cNvSpPr txBox="1"/>
          <p:nvPr/>
        </p:nvSpPr>
        <p:spPr bwMode="auto">
          <a:xfrm>
            <a:off x="797969" y="2529745"/>
            <a:ext cx="1136727" cy="366119"/>
          </a:xfrm>
          <a:prstGeom prst="rect">
            <a:avLst/>
          </a:prstGeom>
          <a:solidFill>
            <a:srgbClr val="0948CB"/>
          </a:solidFill>
        </p:spPr>
        <p:txBody>
          <a:bodyPr wrap="none" rtlCol="0">
            <a:spAutoFit/>
          </a:bodyPr>
          <a:lstStyle/>
          <a:p>
            <a:pPr>
              <a:defRPr/>
            </a:pPr>
            <a:r>
              <a:rPr lang="en-US">
                <a:solidFill>
                  <a:schemeClr val="bg1"/>
                </a:solidFill>
              </a:rPr>
              <a:t>Section 4</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934053698" name="Slide Number Placeholder 2"/>
          <p:cNvSpPr>
            <a:spLocks noGrp="1"/>
          </p:cNvSpPr>
          <p:nvPr>
            <p:ph type="sldNum" sz="quarter" idx="12"/>
          </p:nvPr>
        </p:nvSpPr>
        <p:spPr bwMode="auto"/>
        <p:txBody>
          <a:bodyPr/>
          <a:lstStyle/>
          <a:p>
            <a:pPr>
              <a:defRPr/>
            </a:pPr>
            <a:fld id="{5075537C-CA84-1446-933C-8E9D027F9201}" type="slidenum">
              <a:rPr lang="en-US"/>
              <a:t>39</a:t>
            </a:fld>
            <a:endParaRPr lang="en-US"/>
          </a:p>
        </p:txBody>
      </p:sp>
      <p:sp>
        <p:nvSpPr>
          <p:cNvPr id="849192641" name="Title 1"/>
          <p:cNvSpPr txBox="1"/>
          <p:nvPr/>
        </p:nvSpPr>
        <p:spPr bwMode="auto">
          <a:xfrm>
            <a:off x="706510" y="598600"/>
            <a:ext cx="10515600" cy="549049"/>
          </a:xfrm>
          <a:prstGeom prst="rect">
            <a:avLst/>
          </a:prstGeom>
        </p:spPr>
        <p:txBody>
          <a:bodyPr vertOverflow="overflow" horzOverflow="overflow" vert="horz" wrap="square" lIns="91440" tIns="45720" rIns="91440" bIns="45720" numCol="1" spcCol="0" rtlCol="0" fromWordArt="0" anchor="ctr" anchorCtr="0" forceAA="0" upright="0" compatLnSpc="0">
            <a:normAutofit/>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sz="2800" b="1" i="1" u="none">
                <a:solidFill>
                  <a:srgbClr val="0070C0"/>
                </a:solidFill>
                <a:latin typeface="Arial"/>
                <a:ea typeface="Arial"/>
                <a:cs typeface="Arial"/>
              </a:rPr>
              <a:t>Successful Launch Share Across SpaceX Sites</a:t>
            </a:r>
            <a:endParaRPr/>
          </a:p>
        </p:txBody>
      </p:sp>
      <p:pic>
        <p:nvPicPr>
          <p:cNvPr id="711740330" name=""/>
          <p:cNvPicPr>
            <a:picLocks noChangeAspect="1"/>
          </p:cNvPicPr>
          <p:nvPr/>
        </p:nvPicPr>
        <p:blipFill rotWithShape="1">
          <a:blip r:embed="rId4"/>
          <a:stretch/>
        </p:blipFill>
        <p:spPr bwMode="auto">
          <a:xfrm flipH="0" flipV="0">
            <a:off x="0" y="1349374"/>
            <a:ext cx="8335999" cy="4934059"/>
          </a:xfrm>
          <a:prstGeom prst="rect">
            <a:avLst/>
          </a:prstGeom>
        </p:spPr>
      </p:pic>
      <p:sp>
        <p:nvSpPr>
          <p:cNvPr id="1753317634" name=""/>
          <p:cNvSpPr txBox="1"/>
          <p:nvPr/>
        </p:nvSpPr>
        <p:spPr bwMode="auto">
          <a:xfrm rot="0" flipH="0" flipV="0">
            <a:off x="8542374" y="1349374"/>
            <a:ext cx="3177159" cy="54562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dashboard shows the distribution of successful launches across all SpaceX launch sites. The dropdown at the top is set to </a:t>
            </a:r>
            <a:r>
              <a:rPr sz="1600" b="1" i="1" u="none">
                <a:solidFill>
                  <a:srgbClr val="000000"/>
                </a:solidFill>
                <a:latin typeface="Arial"/>
                <a:ea typeface="Arial"/>
                <a:cs typeface="Arial"/>
              </a:rPr>
              <a:t>“All Sites”</a:t>
            </a:r>
            <a:r>
              <a:rPr sz="1600" b="1" i="1" u="none">
                <a:solidFill>
                  <a:srgbClr val="000000"/>
                </a:solidFill>
                <a:latin typeface="Arial"/>
                <a:ea typeface="Arial"/>
                <a:cs typeface="Arial"/>
              </a:rPr>
              <a:t>, and the pie chart displays the proportion of successful missions contributed by each location.</a:t>
            </a:r>
            <a:endParaRPr sz="1600" b="1" i="1">
              <a:latin typeface="Arial"/>
              <a:cs typeface="Arial"/>
            </a:endParaRPr>
          </a:p>
          <a:p>
            <a:pPr algn="just">
              <a:defRPr/>
            </a:pPr>
            <a:r>
              <a:rPr sz="1600" b="1" i="1" u="none">
                <a:solidFill>
                  <a:srgbClr val="000000"/>
                </a:solidFill>
                <a:latin typeface="Arial"/>
                <a:ea typeface="Arial"/>
                <a:cs typeface="Arial"/>
              </a:rPr>
              <a:t>KSC LC-39A</a:t>
            </a:r>
            <a:r>
              <a:rPr sz="1600" b="1" i="1" u="none">
                <a:solidFill>
                  <a:srgbClr val="000000"/>
                </a:solidFill>
                <a:latin typeface="Arial"/>
                <a:ea typeface="Arial"/>
                <a:cs typeface="Arial"/>
              </a:rPr>
              <a:t> accounts for the largest share of successful launches (about 42%), followed by </a:t>
            </a:r>
            <a:r>
              <a:rPr sz="1600" b="1" i="1" u="none">
                <a:solidFill>
                  <a:srgbClr val="000000"/>
                </a:solidFill>
                <a:latin typeface="Arial"/>
                <a:ea typeface="Arial"/>
                <a:cs typeface="Arial"/>
              </a:rPr>
              <a:t>CCAFS LC-40</a:t>
            </a:r>
            <a:r>
              <a:rPr sz="1600" b="1" i="1" u="none">
                <a:solidFill>
                  <a:srgbClr val="000000"/>
                </a:solidFill>
                <a:latin typeface="Arial"/>
                <a:ea typeface="Arial"/>
                <a:cs typeface="Arial"/>
              </a:rPr>
              <a:t> (~29%), </a:t>
            </a:r>
            <a:r>
              <a:rPr sz="1600" b="1" i="1" u="none">
                <a:solidFill>
                  <a:srgbClr val="000000"/>
                </a:solidFill>
                <a:latin typeface="Arial"/>
                <a:ea typeface="Arial"/>
                <a:cs typeface="Arial"/>
              </a:rPr>
              <a:t>VAFB SLC-4E</a:t>
            </a:r>
            <a:r>
              <a:rPr sz="1600" b="1" i="1" u="none">
                <a:solidFill>
                  <a:srgbClr val="000000"/>
                </a:solidFill>
                <a:latin typeface="Arial"/>
                <a:ea typeface="Arial"/>
                <a:cs typeface="Arial"/>
              </a:rPr>
              <a:t> (~17%), and </a:t>
            </a:r>
            <a:r>
              <a:rPr sz="1600" b="1" i="1" u="none">
                <a:solidFill>
                  <a:srgbClr val="000000"/>
                </a:solidFill>
                <a:latin typeface="Arial"/>
                <a:ea typeface="Arial"/>
                <a:cs typeface="Arial"/>
              </a:rPr>
              <a:t>CCAFS SLC-40</a:t>
            </a:r>
            <a:r>
              <a:rPr sz="1600" b="1" i="1" u="none">
                <a:solidFill>
                  <a:srgbClr val="000000"/>
                </a:solidFill>
                <a:latin typeface="Arial"/>
                <a:ea typeface="Arial"/>
                <a:cs typeface="Arial"/>
              </a:rPr>
              <a:t> (~12%). This visualization highlights that launch activity and success are not evenly distributed across sites, with KSC LC-39A playing a particularly important role in successful missions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72002380" name="Slide Number Placeholder 2"/>
          <p:cNvSpPr>
            <a:spLocks noGrp="1"/>
          </p:cNvSpPr>
          <p:nvPr>
            <p:ph type="sldNum" sz="quarter" idx="12"/>
          </p:nvPr>
        </p:nvSpPr>
        <p:spPr bwMode="auto"/>
        <p:txBody>
          <a:bodyPr/>
          <a:lstStyle/>
          <a:p>
            <a:pPr>
              <a:defRPr/>
            </a:pPr>
            <a:fld id="{5075537C-CA84-1446-933C-8E9D027F9201}" type="slidenum">
              <a:rPr lang="en-US"/>
              <a:t>40</a:t>
            </a:fld>
            <a:endParaRPr lang="en-US"/>
          </a:p>
        </p:txBody>
      </p:sp>
      <p:sp>
        <p:nvSpPr>
          <p:cNvPr id="101964765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with the highest success ratio</a:t>
            </a:r>
            <a:endParaRPr/>
          </a:p>
        </p:txBody>
      </p:sp>
      <p:pic>
        <p:nvPicPr>
          <p:cNvPr id="554973623" name=""/>
          <p:cNvPicPr>
            <a:picLocks noChangeAspect="1"/>
          </p:cNvPicPr>
          <p:nvPr/>
        </p:nvPicPr>
        <p:blipFill rotWithShape="1">
          <a:blip r:embed="rId4"/>
          <a:stretch/>
        </p:blipFill>
        <p:spPr bwMode="auto">
          <a:xfrm flipH="0" flipV="0">
            <a:off x="365124" y="1380316"/>
            <a:ext cx="8736105" cy="4683933"/>
          </a:xfrm>
          <a:prstGeom prst="rect">
            <a:avLst/>
          </a:prstGeom>
        </p:spPr>
      </p:pic>
      <p:sp>
        <p:nvSpPr>
          <p:cNvPr id="1505148142" name=""/>
          <p:cNvSpPr txBox="1"/>
          <p:nvPr/>
        </p:nvSpPr>
        <p:spPr bwMode="auto">
          <a:xfrm rot="0" flipH="0" flipV="0">
            <a:off x="9367875" y="1412874"/>
            <a:ext cx="236537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355768852" name=""/>
          <p:cNvSpPr txBox="1"/>
          <p:nvPr/>
        </p:nvSpPr>
        <p:spPr bwMode="auto">
          <a:xfrm rot="0" flipH="0" flipV="0">
            <a:off x="9320249" y="1460499"/>
            <a:ext cx="2415159" cy="39932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pie chart shows the success rate for launches at </a:t>
            </a:r>
            <a:r>
              <a:rPr sz="1600" b="1" i="1" u="none">
                <a:solidFill>
                  <a:srgbClr val="000000"/>
                </a:solidFill>
                <a:latin typeface="Arial"/>
                <a:ea typeface="Arial"/>
                <a:cs typeface="Arial"/>
              </a:rPr>
              <a:t>KSC LC-39A</a:t>
            </a:r>
            <a:r>
              <a:rPr sz="1600" b="1" i="1" u="none">
                <a:solidFill>
                  <a:srgbClr val="000000"/>
                </a:solidFill>
                <a:latin typeface="Arial"/>
                <a:ea typeface="Arial"/>
                <a:cs typeface="Arial"/>
              </a:rPr>
              <a:t>, the site with the highest total number of successful launches overall. When focusing only on this site, approximately </a:t>
            </a:r>
            <a:r>
              <a:rPr sz="1600" b="1" i="1" u="none">
                <a:solidFill>
                  <a:srgbClr val="000000"/>
                </a:solidFill>
                <a:latin typeface="Arial"/>
                <a:ea typeface="Arial"/>
                <a:cs typeface="Arial"/>
              </a:rPr>
              <a:t>77% of launches were successful</a:t>
            </a:r>
            <a:r>
              <a:rPr sz="1600" b="1" i="1" u="none">
                <a:solidFill>
                  <a:srgbClr val="000000"/>
                </a:solidFill>
                <a:latin typeface="Arial"/>
                <a:ea typeface="Arial"/>
                <a:cs typeface="Arial"/>
              </a:rPr>
              <a:t>, while </a:t>
            </a:r>
            <a:r>
              <a:rPr sz="1600" b="1" i="1" u="none">
                <a:solidFill>
                  <a:srgbClr val="000000"/>
                </a:solidFill>
                <a:latin typeface="Arial"/>
                <a:ea typeface="Arial"/>
                <a:cs typeface="Arial"/>
              </a:rPr>
              <a:t>23% resulted in failure</a:t>
            </a:r>
            <a:r>
              <a:rPr sz="1600" b="1" i="1" u="none">
                <a:solidFill>
                  <a:srgbClr val="000000"/>
                </a:solidFill>
                <a:latin typeface="Arial"/>
                <a:ea typeface="Arial"/>
                <a:cs typeface="Arial"/>
              </a:rPr>
              <a:t>, indicating a high reliability level for KSC LC-39A.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35582970" name="Slide Number Placeholder 2"/>
          <p:cNvSpPr>
            <a:spLocks noGrp="1"/>
          </p:cNvSpPr>
          <p:nvPr>
            <p:ph type="sldNum" sz="quarter" idx="12"/>
          </p:nvPr>
        </p:nvSpPr>
        <p:spPr bwMode="auto"/>
        <p:txBody>
          <a:bodyPr/>
          <a:lstStyle/>
          <a:p>
            <a:pPr>
              <a:defRPr/>
            </a:pPr>
            <a:fld id="{5075537C-CA84-1446-933C-8E9D027F9201}" type="slidenum">
              <a:rPr lang="en-US"/>
              <a:t>41</a:t>
            </a:fld>
            <a:endParaRPr lang="en-US"/>
          </a:p>
        </p:txBody>
      </p:sp>
      <p:sp>
        <p:nvSpPr>
          <p:cNvPr id="1543321120" name="Title 1"/>
          <p:cNvSpPr txBox="1"/>
          <p:nvPr/>
        </p:nvSpPr>
        <p:spPr bwMode="auto">
          <a:xfrm>
            <a:off x="770011" y="538650"/>
            <a:ext cx="10515600" cy="549049"/>
          </a:xfrm>
          <a:prstGeom prst="rect">
            <a:avLst/>
          </a:prstGeo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Key insights from the SpaceX launch data dashboard</a:t>
            </a:r>
            <a:endParaRPr/>
          </a:p>
        </p:txBody>
      </p:sp>
      <p:pic>
        <p:nvPicPr>
          <p:cNvPr id="291731784" name=""/>
          <p:cNvPicPr>
            <a:picLocks noChangeAspect="1"/>
          </p:cNvPicPr>
          <p:nvPr/>
        </p:nvPicPr>
        <p:blipFill rotWithShape="1">
          <a:blip r:embed="rId4"/>
          <a:stretch/>
        </p:blipFill>
        <p:spPr bwMode="auto">
          <a:xfrm flipH="0" flipV="0">
            <a:off x="238124" y="1333499"/>
            <a:ext cx="7240624" cy="2666999"/>
          </a:xfrm>
          <a:prstGeom prst="rect">
            <a:avLst/>
          </a:prstGeom>
        </p:spPr>
      </p:pic>
      <p:pic>
        <p:nvPicPr>
          <p:cNvPr id="1063666421" name=""/>
          <p:cNvPicPr>
            <a:picLocks noChangeAspect="1"/>
          </p:cNvPicPr>
          <p:nvPr/>
        </p:nvPicPr>
        <p:blipFill rotWithShape="1">
          <a:blip r:embed="rId5"/>
          <a:stretch/>
        </p:blipFill>
        <p:spPr bwMode="auto">
          <a:xfrm flipH="0" flipV="0">
            <a:off x="238124" y="4000499"/>
            <a:ext cx="7240624" cy="2538412"/>
          </a:xfrm>
          <a:prstGeom prst="rect">
            <a:avLst/>
          </a:prstGeom>
        </p:spPr>
      </p:pic>
      <p:sp>
        <p:nvSpPr>
          <p:cNvPr id="325303952" name=""/>
          <p:cNvSpPr txBox="1"/>
          <p:nvPr/>
        </p:nvSpPr>
        <p:spPr bwMode="auto">
          <a:xfrm rot="0" flipH="0" flipV="0">
            <a:off x="7716874" y="1365249"/>
            <a:ext cx="4263859" cy="521243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dashboard summarizes key insights obtained from the interactive SpaceX launch data dashboard. By combining launch site selection, payload range filtering, and visual comparisons, the dashboard reveals clear patterns in launch success behavior.</a:t>
            </a:r>
            <a:endParaRPr sz="1600" b="1" i="1">
              <a:latin typeface="Arial"/>
              <a:cs typeface="Arial"/>
            </a:endParaRPr>
          </a:p>
          <a:p>
            <a:pPr algn="just">
              <a:defRPr/>
            </a:pPr>
            <a:r>
              <a:rPr sz="1600" b="1" i="1" u="none">
                <a:solidFill>
                  <a:srgbClr val="000000"/>
                </a:solidFill>
                <a:latin typeface="Arial"/>
                <a:ea typeface="Arial"/>
                <a:cs typeface="Arial"/>
              </a:rPr>
              <a:t>The analysis shows that launch success varies across sites, with KSC LC-39A contributing the highest number of successful launches. Additionally, payload mass plays an important role in mission outcomes, with higher success rates observed in specific payload ranges. The visualization also highlights improved reliability when using newer booster versions, such as FT, B4, and B5.</a:t>
            </a:r>
            <a:endParaRPr sz="1600" b="1" i="1">
              <a:latin typeface="Arial"/>
              <a:cs typeface="Arial"/>
            </a:endParaRPr>
          </a:p>
          <a:p>
            <a:pPr algn="just">
              <a:defRPr/>
            </a:pPr>
            <a:r>
              <a:rPr sz="1600" b="1" i="1" u="none">
                <a:solidFill>
                  <a:srgbClr val="000000"/>
                </a:solidFill>
                <a:latin typeface="Arial"/>
                <a:ea typeface="Arial"/>
                <a:cs typeface="Arial"/>
              </a:rPr>
              <a:t>Overall, the dashboard enables interactive exploration of how launch site, payload mass, and booster technology jointly influence launch success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23385663" name="TextBox 1"/>
          <p:cNvSpPr txBox="1"/>
          <p:nvPr/>
        </p:nvSpPr>
        <p:spPr bwMode="auto">
          <a:xfrm>
            <a:off x="797969" y="2529745"/>
            <a:ext cx="1136727" cy="366119"/>
          </a:xfrm>
          <a:prstGeom prst="rect">
            <a:avLst/>
          </a:prstGeom>
          <a:solidFill>
            <a:srgbClr val="0948CB"/>
          </a:solidFill>
        </p:spPr>
        <p:txBody>
          <a:bodyPr wrap="none" rtlCol="0">
            <a:spAutoFit/>
          </a:bodyPr>
          <a:lstStyle/>
          <a:p>
            <a:pPr>
              <a:defRPr/>
            </a:pPr>
            <a:r>
              <a:rPr lang="en-US">
                <a:solidFill>
                  <a:schemeClr val="bg1"/>
                </a:solidFill>
              </a:rPr>
              <a:t>Section 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842238939" name="Slide Number Placeholder 3"/>
          <p:cNvSpPr>
            <a:spLocks noGrp="1"/>
          </p:cNvSpPr>
          <p:nvPr>
            <p:ph type="sldNum" sz="quarter" idx="12"/>
          </p:nvPr>
        </p:nvSpPr>
        <p:spPr bwMode="auto"/>
        <p:txBody>
          <a:bodyPr/>
          <a:lstStyle/>
          <a:p>
            <a:pPr>
              <a:defRPr/>
            </a:pPr>
            <a:fld id="{5075537C-CA84-1446-933C-8E9D027F9201}" type="slidenum">
              <a:rPr lang="en-US"/>
              <a:t>43</a:t>
            </a:fld>
            <a:endParaRPr lang="en-US"/>
          </a:p>
        </p:txBody>
      </p:sp>
      <p:sp>
        <p:nvSpPr>
          <p:cNvPr id="187224199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Classification Accuracy</a:t>
            </a:r>
            <a:endParaRPr lang="en-US">
              <a:solidFill>
                <a:srgbClr val="0B49CB"/>
              </a:solidFill>
            </a:endParaRPr>
          </a:p>
        </p:txBody>
      </p:sp>
      <p:pic>
        <p:nvPicPr>
          <p:cNvPr id="870696869" name=""/>
          <p:cNvPicPr>
            <a:picLocks noChangeAspect="1"/>
          </p:cNvPicPr>
          <p:nvPr/>
        </p:nvPicPr>
        <p:blipFill rotWithShape="1">
          <a:blip r:embed="rId4"/>
          <a:stretch/>
        </p:blipFill>
        <p:spPr bwMode="auto">
          <a:xfrm flipH="0" flipV="0">
            <a:off x="503555" y="1333499"/>
            <a:ext cx="5832193" cy="5286375"/>
          </a:xfrm>
          <a:prstGeom prst="rect">
            <a:avLst/>
          </a:prstGeom>
        </p:spPr>
      </p:pic>
      <p:sp>
        <p:nvSpPr>
          <p:cNvPr id="1716497928" name=""/>
          <p:cNvSpPr txBox="1"/>
          <p:nvPr/>
        </p:nvSpPr>
        <p:spPr bwMode="auto">
          <a:xfrm rot="0" flipH="0" flipV="0">
            <a:off x="6637374" y="1587499"/>
            <a:ext cx="484187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sp>
        <p:nvSpPr>
          <p:cNvPr id="1914955137" name=""/>
          <p:cNvSpPr txBox="1"/>
          <p:nvPr/>
        </p:nvSpPr>
        <p:spPr bwMode="auto">
          <a:xfrm rot="0" flipH="0" flipV="0">
            <a:off x="6669124" y="1349374"/>
            <a:ext cx="4701159" cy="423707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This chart compares the performance of four classification models—Logistic Regression, Support Vector Machine (SVM), Decision Tree, and K-Nearest Neighbors (KNN)—using both accuracy and F1-score on the test dataset.</a:t>
            </a:r>
            <a:endParaRPr sz="1600" b="1" i="1">
              <a:latin typeface="Arial"/>
              <a:cs typeface="Arial"/>
            </a:endParaRPr>
          </a:p>
          <a:p>
            <a:pPr algn="just">
              <a:defRPr/>
            </a:pPr>
            <a:r>
              <a:rPr sz="1600" b="1" i="1" u="none">
                <a:solidFill>
                  <a:srgbClr val="000000"/>
                </a:solidFill>
                <a:latin typeface="Arial"/>
                <a:ea typeface="Arial"/>
                <a:cs typeface="Arial"/>
              </a:rPr>
              <a:t>All models achieved a similar performance, with an accuracy of approximately </a:t>
            </a:r>
            <a:r>
              <a:rPr sz="1600" b="1" i="1" u="none">
                <a:solidFill>
                  <a:srgbClr val="000000"/>
                </a:solidFill>
                <a:latin typeface="Arial"/>
                <a:ea typeface="Arial"/>
                <a:cs typeface="Arial"/>
              </a:rPr>
              <a:t>83%</a:t>
            </a:r>
            <a:r>
              <a:rPr sz="1600" b="1" i="1" u="none">
                <a:solidFill>
                  <a:srgbClr val="000000"/>
                </a:solidFill>
                <a:latin typeface="Arial"/>
                <a:ea typeface="Arial"/>
                <a:cs typeface="Arial"/>
              </a:rPr>
              <a:t> and an F1-score close to </a:t>
            </a:r>
            <a:r>
              <a:rPr sz="1600" b="1" i="1" u="none">
                <a:solidFill>
                  <a:srgbClr val="000000"/>
                </a:solidFill>
                <a:latin typeface="Arial"/>
                <a:ea typeface="Arial"/>
                <a:cs typeface="Arial"/>
              </a:rPr>
              <a:t>0.89</a:t>
            </a:r>
            <a:r>
              <a:rPr sz="1600" b="1" i="1" u="none">
                <a:solidFill>
                  <a:srgbClr val="000000"/>
                </a:solidFill>
                <a:latin typeface="Arial"/>
                <a:ea typeface="Arial"/>
                <a:cs typeface="Arial"/>
              </a:rPr>
              <a:t>. This indicates that the engineered features provide strong predictive signals and that the landing success prediction task is not highly sensitive to the choice of classification algorithm.</a:t>
            </a:r>
            <a:endParaRPr sz="1600" b="1" i="1">
              <a:latin typeface="Arial"/>
              <a:cs typeface="Arial"/>
            </a:endParaRPr>
          </a:p>
          <a:p>
            <a:pPr algn="just">
              <a:defRPr/>
            </a:pPr>
            <a:r>
              <a:rPr sz="1600" b="1" i="1" u="none">
                <a:solidFill>
                  <a:srgbClr val="000000"/>
                </a:solidFill>
                <a:latin typeface="Arial"/>
                <a:ea typeface="Arial"/>
                <a:cs typeface="Arial"/>
              </a:rPr>
              <a:t>Since no single model clearly outperformed the others, the final model selection was based on factors such as simplicity, interpretability, and robustness rather than marginal differences in performance.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22987331" name="Slide Number Placeholder 3"/>
          <p:cNvSpPr>
            <a:spLocks noGrp="1"/>
          </p:cNvSpPr>
          <p:nvPr>
            <p:ph type="sldNum" sz="quarter" idx="12"/>
          </p:nvPr>
        </p:nvSpPr>
        <p:spPr bwMode="auto"/>
        <p:txBody>
          <a:bodyPr/>
          <a:lstStyle/>
          <a:p>
            <a:pPr>
              <a:defRPr/>
            </a:pPr>
            <a:fld id="{5075537C-CA84-1446-933C-8E9D027F9201}" type="slidenum">
              <a:rPr lang="en-US"/>
              <a:t>44</a:t>
            </a:fld>
            <a:endParaRPr lang="en-US"/>
          </a:p>
        </p:txBody>
      </p:sp>
      <p:sp>
        <p:nvSpPr>
          <p:cNvPr id="75752366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Confusion Matrix</a:t>
            </a:r>
            <a:endParaRPr lang="en-US">
              <a:solidFill>
                <a:srgbClr val="0B49CB"/>
              </a:solidFill>
            </a:endParaRPr>
          </a:p>
        </p:txBody>
      </p:sp>
      <p:pic>
        <p:nvPicPr>
          <p:cNvPr id="1557349241" name=""/>
          <p:cNvPicPr>
            <a:picLocks noChangeAspect="1"/>
          </p:cNvPicPr>
          <p:nvPr/>
        </p:nvPicPr>
        <p:blipFill rotWithShape="1">
          <a:blip r:embed="rId4"/>
          <a:stretch/>
        </p:blipFill>
        <p:spPr bwMode="auto">
          <a:xfrm flipH="0" flipV="0">
            <a:off x="770010" y="1491432"/>
            <a:ext cx="4248113" cy="3794942"/>
          </a:xfrm>
          <a:prstGeom prst="rect">
            <a:avLst/>
          </a:prstGeom>
        </p:spPr>
      </p:pic>
      <p:sp>
        <p:nvSpPr>
          <p:cNvPr id="1943338399" name=""/>
          <p:cNvSpPr txBox="1"/>
          <p:nvPr/>
        </p:nvSpPr>
        <p:spPr bwMode="auto">
          <a:xfrm rot="0" flipH="0" flipV="0">
            <a:off x="5557874" y="1523999"/>
            <a:ext cx="6145784" cy="35055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sz="1600" b="1" i="1" u="none">
                <a:solidFill>
                  <a:srgbClr val="000000"/>
                </a:solidFill>
                <a:latin typeface="Arial"/>
                <a:ea typeface="Arial"/>
                <a:cs typeface="Arial"/>
              </a:rPr>
              <a:t>The confusion matrix illustrates the performance of the Logistic Regression model on the test dataset by comparing predicted outcomes with the true landing results.</a:t>
            </a:r>
            <a:endParaRPr sz="1600" b="1" i="1">
              <a:latin typeface="Arial"/>
              <a:cs typeface="Arial"/>
            </a:endParaRPr>
          </a:p>
          <a:p>
            <a:pPr algn="just">
              <a:defRPr/>
            </a:pPr>
            <a:r>
              <a:rPr sz="1600" b="1" i="1" u="none">
                <a:solidFill>
                  <a:srgbClr val="000000"/>
                </a:solidFill>
                <a:latin typeface="Arial"/>
                <a:ea typeface="Arial"/>
                <a:cs typeface="Arial"/>
              </a:rPr>
              <a:t>The model correctly predicted </a:t>
            </a:r>
            <a:r>
              <a:rPr sz="1600" b="1" i="1" u="none">
                <a:solidFill>
                  <a:srgbClr val="000000"/>
                </a:solidFill>
                <a:latin typeface="Arial"/>
                <a:ea typeface="Arial"/>
                <a:cs typeface="Arial"/>
              </a:rPr>
              <a:t>12 successful landings</a:t>
            </a:r>
            <a:r>
              <a:rPr sz="1600" b="1" i="1" u="none">
                <a:solidFill>
                  <a:srgbClr val="000000"/>
                </a:solidFill>
                <a:latin typeface="Arial"/>
                <a:ea typeface="Arial"/>
                <a:cs typeface="Arial"/>
              </a:rPr>
              <a:t> (true positives) and </a:t>
            </a:r>
            <a:r>
              <a:rPr sz="1600" b="1" i="1" u="none">
                <a:solidFill>
                  <a:srgbClr val="000000"/>
                </a:solidFill>
                <a:latin typeface="Arial"/>
                <a:ea typeface="Arial"/>
                <a:cs typeface="Arial"/>
              </a:rPr>
              <a:t>3 failed landings</a:t>
            </a:r>
            <a:r>
              <a:rPr sz="1600" b="1" i="1" u="none">
                <a:solidFill>
                  <a:srgbClr val="000000"/>
                </a:solidFill>
                <a:latin typeface="Arial"/>
                <a:ea typeface="Arial"/>
                <a:cs typeface="Arial"/>
              </a:rPr>
              <a:t> (true negatives). There were </a:t>
            </a:r>
            <a:r>
              <a:rPr sz="1600" b="1" i="1" u="none">
                <a:solidFill>
                  <a:srgbClr val="000000"/>
                </a:solidFill>
                <a:latin typeface="Arial"/>
                <a:ea typeface="Arial"/>
                <a:cs typeface="Arial"/>
              </a:rPr>
              <a:t>3 false positives</a:t>
            </a:r>
            <a:r>
              <a:rPr sz="1600" b="1" i="1" u="none">
                <a:solidFill>
                  <a:srgbClr val="000000"/>
                </a:solidFill>
                <a:latin typeface="Arial"/>
                <a:ea typeface="Arial"/>
                <a:cs typeface="Arial"/>
              </a:rPr>
              <a:t>, where the model predicted a successful landing that did not occur, and </a:t>
            </a:r>
            <a:r>
              <a:rPr sz="1600" b="1" i="1" u="none">
                <a:solidFill>
                  <a:srgbClr val="000000"/>
                </a:solidFill>
                <a:latin typeface="Arial"/>
                <a:ea typeface="Arial"/>
                <a:cs typeface="Arial"/>
              </a:rPr>
              <a:t>no false negatives</a:t>
            </a:r>
            <a:r>
              <a:rPr sz="1600" b="1" i="1" u="none">
                <a:solidFill>
                  <a:srgbClr val="000000"/>
                </a:solidFill>
                <a:latin typeface="Arial"/>
                <a:ea typeface="Arial"/>
                <a:cs typeface="Arial"/>
              </a:rPr>
              <a:t>, meaning the model never misclassified a successful landing as a failure.</a:t>
            </a:r>
            <a:endParaRPr sz="1600" b="1" i="1">
              <a:latin typeface="Arial"/>
              <a:cs typeface="Arial"/>
            </a:endParaRPr>
          </a:p>
          <a:p>
            <a:pPr algn="just">
              <a:defRPr/>
            </a:pPr>
            <a:r>
              <a:rPr sz="1600" b="1" i="1" u="none">
                <a:solidFill>
                  <a:srgbClr val="000000"/>
                </a:solidFill>
                <a:latin typeface="Arial"/>
                <a:ea typeface="Arial"/>
                <a:cs typeface="Arial"/>
              </a:rPr>
              <a:t>This result shows that the model is particularly effective at identifying successful landings, which is reflected in the high accuracy and F1-score. The confusion matrix confirms that the Logistic Regression model provides reliable and balanced predictions for this classification task</a:t>
            </a:r>
            <a:endParaRPr/>
          </a:p>
        </p:txBody>
      </p:sp>
      <p:sp>
        <p:nvSpPr>
          <p:cNvPr id="1164664042" name=""/>
          <p:cNvSpPr txBox="1"/>
          <p:nvPr/>
        </p:nvSpPr>
        <p:spPr bwMode="auto">
          <a:xfrm rot="0" flipH="0" flipV="0">
            <a:off x="1192249" y="5667374"/>
            <a:ext cx="3551249" cy="91476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just">
              <a:defRPr/>
            </a:pPr>
            <a:r>
              <a:rPr b="1"/>
              <a:t>Logistic Regression :</a:t>
            </a:r>
            <a:endParaRPr b="1"/>
          </a:p>
          <a:p>
            <a:pPr algn="just">
              <a:defRPr/>
            </a:pPr>
            <a:r>
              <a:rPr b="1"/>
              <a:t>Accuracy : 0.8333</a:t>
            </a:r>
            <a:endParaRPr b="1"/>
          </a:p>
          <a:p>
            <a:pPr algn="just">
              <a:defRPr/>
            </a:pPr>
            <a:r>
              <a:rPr b="1"/>
              <a:t>F1 Score : 0.8889</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85791330" name="Slide Number Placeholder 3"/>
          <p:cNvSpPr>
            <a:spLocks noGrp="1"/>
          </p:cNvSpPr>
          <p:nvPr>
            <p:ph type="sldNum" sz="quarter" idx="12"/>
          </p:nvPr>
        </p:nvSpPr>
        <p:spPr bwMode="auto"/>
        <p:txBody>
          <a:bodyPr/>
          <a:lstStyle/>
          <a:p>
            <a:pPr>
              <a:defRPr/>
            </a:pPr>
            <a:fld id="{5075537C-CA84-1446-933C-8E9D027F9201}" type="slidenum">
              <a:rPr lang="en-US"/>
              <a:t>45</a:t>
            </a:fld>
            <a:endParaRPr lang="en-US"/>
          </a:p>
        </p:txBody>
      </p:sp>
      <p:sp>
        <p:nvSpPr>
          <p:cNvPr id="179834787" name="Content Placeholder 3"/>
          <p:cNvSpPr>
            <a:spLocks noGrp="1"/>
          </p:cNvSpPr>
          <p:nvPr>
            <p:ph sz="half" idx="4294967295"/>
          </p:nvPr>
        </p:nvSpPr>
        <p:spPr bwMode="auto">
          <a:xfrm flipH="0" flipV="0">
            <a:off x="944635" y="1381124"/>
            <a:ext cx="10121863" cy="4623015"/>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lgn="l">
              <a:defRPr/>
            </a:pPr>
            <a:r>
              <a:rPr sz="1800" b="1" i="1" u="none">
                <a:solidFill>
                  <a:srgbClr val="000000"/>
                </a:solidFill>
                <a:latin typeface="Arial"/>
                <a:ea typeface="Arial"/>
                <a:cs typeface="Arial"/>
              </a:rPr>
              <a:t>Operational Experience and Technology Improvements</a:t>
            </a:r>
            <a:br>
              <a:rPr sz="1800" b="1" i="1" u="none">
                <a:solidFill>
                  <a:srgbClr val="000000"/>
                </a:solidFill>
                <a:latin typeface="Arial"/>
                <a:ea typeface="Arial"/>
                <a:cs typeface="Arial"/>
              </a:rPr>
            </a:br>
            <a:r>
              <a:rPr sz="1800" b="1" i="1" u="none">
                <a:solidFill>
                  <a:srgbClr val="000000"/>
                </a:solidFill>
                <a:latin typeface="Arial"/>
                <a:ea typeface="Arial"/>
                <a:cs typeface="Arial"/>
              </a:rPr>
              <a:t> Launch success rates increased over time as SpaceX gained operational experience and introduced improved Falcon 9 booster versions, particularly FT, B4, and B5.</a:t>
            </a:r>
            <a:endParaRPr sz="1800" b="1" i="1">
              <a:latin typeface="Arial"/>
              <a:cs typeface="Arial"/>
            </a:endParaRPr>
          </a:p>
          <a:p>
            <a:pPr algn="l">
              <a:defRPr/>
            </a:pPr>
            <a:r>
              <a:rPr sz="1800" b="1" i="1" u="none">
                <a:solidFill>
                  <a:srgbClr val="000000"/>
                </a:solidFill>
                <a:latin typeface="Arial"/>
                <a:ea typeface="Arial"/>
                <a:cs typeface="Arial"/>
              </a:rPr>
              <a:t>Impact of Launch Site and Payload Mass</a:t>
            </a:r>
            <a:br>
              <a:rPr sz="1800" b="1" i="1" u="none">
                <a:solidFill>
                  <a:srgbClr val="000000"/>
                </a:solidFill>
                <a:latin typeface="Arial"/>
                <a:ea typeface="Arial"/>
                <a:cs typeface="Arial"/>
              </a:rPr>
            </a:br>
            <a:r>
              <a:rPr sz="1800" b="1" i="1" u="none">
                <a:solidFill>
                  <a:srgbClr val="000000"/>
                </a:solidFill>
                <a:latin typeface="Arial"/>
                <a:ea typeface="Arial"/>
                <a:cs typeface="Arial"/>
              </a:rPr>
              <a:t> Mission outcomes are influenced by both launch site and payload mass. KSC LC-39A accounted for the highest number of successful launches, and specific payload ranges consistently showed higher success rates, supporting their relevance as predictive features.</a:t>
            </a:r>
            <a:endParaRPr sz="1800" b="1" i="1">
              <a:latin typeface="Arial"/>
              <a:cs typeface="Arial"/>
            </a:endParaRPr>
          </a:p>
          <a:p>
            <a:pPr algn="l">
              <a:defRPr/>
            </a:pPr>
            <a:r>
              <a:rPr sz="1800" b="1" i="1" u="none">
                <a:solidFill>
                  <a:srgbClr val="000000"/>
                </a:solidFill>
                <a:latin typeface="Arial"/>
                <a:ea typeface="Arial"/>
                <a:cs typeface="Arial"/>
              </a:rPr>
              <a:t>Insights from Interactive and Geospatial Analysis</a:t>
            </a:r>
            <a:br>
              <a:rPr sz="1800" b="1" i="1" u="none">
                <a:solidFill>
                  <a:srgbClr val="000000"/>
                </a:solidFill>
                <a:latin typeface="Arial"/>
                <a:ea typeface="Arial"/>
                <a:cs typeface="Arial"/>
              </a:rPr>
            </a:br>
            <a:r>
              <a:rPr sz="1800" b="1" i="1" u="none">
                <a:solidFill>
                  <a:srgbClr val="000000"/>
                </a:solidFill>
                <a:latin typeface="Arial"/>
                <a:ea typeface="Arial"/>
                <a:cs typeface="Arial"/>
              </a:rPr>
              <a:t> Interactive dashboards and geospatial visualizations enabled deeper exploration of how launch site location, payload mass, and booster configuration interact, revealing important operational patterns.</a:t>
            </a:r>
            <a:endParaRPr sz="1800" b="1" i="1">
              <a:latin typeface="Arial"/>
              <a:cs typeface="Arial"/>
            </a:endParaRPr>
          </a:p>
          <a:p>
            <a:pPr algn="l">
              <a:defRPr/>
            </a:pPr>
            <a:r>
              <a:rPr sz="1800" b="1" i="1" u="none">
                <a:solidFill>
                  <a:srgbClr val="000000"/>
                </a:solidFill>
                <a:latin typeface="Arial"/>
                <a:ea typeface="Arial"/>
                <a:cs typeface="Arial"/>
              </a:rPr>
              <a:t>Robust Machine Learning Results</a:t>
            </a:r>
            <a:br>
              <a:rPr sz="1800" b="1" i="1" u="none">
                <a:solidFill>
                  <a:srgbClr val="000000"/>
                </a:solidFill>
                <a:latin typeface="Arial"/>
                <a:ea typeface="Arial"/>
                <a:cs typeface="Arial"/>
              </a:rPr>
            </a:br>
            <a:r>
              <a:rPr sz="1800" b="1" i="1" u="none">
                <a:solidFill>
                  <a:srgbClr val="000000"/>
                </a:solidFill>
                <a:latin typeface="Arial"/>
                <a:ea typeface="Arial"/>
                <a:cs typeface="Arial"/>
              </a:rPr>
              <a:t> All evaluated classification models achieved stable and consistent performance. The similarity in accuracy and F1-scores highlights the effectiveness of the feature engineering process. Logistic Regression was selected as the final model due to its simplicity, interpretability, and reliable predictive behavior.</a:t>
            </a:r>
            <a:endParaRPr/>
          </a:p>
        </p:txBody>
      </p:sp>
      <p:sp>
        <p:nvSpPr>
          <p:cNvPr id="3907741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Conclusions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67821988" name="Slide Number Placeholder 5"/>
          <p:cNvSpPr>
            <a:spLocks noGrp="1"/>
          </p:cNvSpPr>
          <p:nvPr>
            <p:ph type="sldNum" sz="quarter" idx="12"/>
          </p:nvPr>
        </p:nvSpPr>
        <p:spPr bwMode="auto"/>
        <p:txBody>
          <a:bodyPr/>
          <a:lstStyle/>
          <a:p>
            <a:pPr>
              <a:defRPr/>
            </a:pPr>
            <a:fld id="{5075537C-CA84-1446-933C-8E9D027F9201}" type="slidenum">
              <a:rPr lang="en-US"/>
              <a:t>46</a:t>
            </a:fld>
            <a:endParaRPr lang="en-US"/>
          </a:p>
        </p:txBody>
      </p:sp>
      <p:sp>
        <p:nvSpPr>
          <p:cNvPr id="423946659" name="Content Placeholder 3"/>
          <p:cNvSpPr>
            <a:spLocks noGrp="1"/>
          </p:cNvSpPr>
          <p:nvPr>
            <p:ph sz="half" idx="4294967295"/>
          </p:nvPr>
        </p:nvSpPr>
        <p:spPr bwMode="auto">
          <a:xfrm>
            <a:off x="770011" y="1859522"/>
            <a:ext cx="10515600"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marL="0" indent="0">
              <a:lnSpc>
                <a:spcPct val="100000"/>
              </a:lnSpc>
              <a:spcBef>
                <a:spcPts val="1400"/>
              </a:spcBef>
              <a:buFont typeface="Arial"/>
              <a:buNone/>
              <a:defRPr/>
            </a:pPr>
            <a:r>
              <a:rPr sz="2000" b="1" i="1" u="none">
                <a:solidFill>
                  <a:srgbClr val="000000"/>
                </a:solidFill>
                <a:latin typeface="Arial"/>
                <a:ea typeface="Arial"/>
                <a:cs typeface="Arial"/>
              </a:rPr>
              <a:t>I would like to thank Coursera and IBM for providing the tools, learning materials, and guidance that made this project possible. Special thanks to the instructors and content creators of the IBM Data Science Professional Certificate for their clear explanations and practical approach to data science and machine learning.</a:t>
            </a:r>
            <a:endParaRPr lang="en-US" sz="2000" b="1" i="1">
              <a:solidFill>
                <a:schemeClr val="accent3">
                  <a:lumMod val="25000"/>
                </a:schemeClr>
              </a:solidFill>
              <a:latin typeface="Arial"/>
              <a:ea typeface="Arial"/>
              <a:cs typeface="Arial"/>
            </a:endParaRPr>
          </a:p>
          <a:p>
            <a:pPr marL="0" indent="0">
              <a:lnSpc>
                <a:spcPct val="100000"/>
              </a:lnSpc>
              <a:spcBef>
                <a:spcPts val="1399"/>
              </a:spcBef>
              <a:buFont typeface="Arial"/>
              <a:buNone/>
              <a:defRPr/>
            </a:pPr>
            <a:endParaRPr/>
          </a:p>
          <a:p>
            <a:pPr marL="0" indent="0">
              <a:lnSpc>
                <a:spcPct val="100000"/>
              </a:lnSpc>
              <a:spcBef>
                <a:spcPts val="1399"/>
              </a:spcBef>
              <a:buFont typeface="Arial"/>
              <a:buNone/>
              <a:defRPr/>
            </a:pPr>
            <a:endParaRPr/>
          </a:p>
          <a:p>
            <a:pPr marL="0" indent="0">
              <a:lnSpc>
                <a:spcPct val="100000"/>
              </a:lnSpc>
              <a:spcBef>
                <a:spcPts val="1399"/>
              </a:spcBef>
              <a:buFont typeface="Arial"/>
              <a:buNone/>
              <a:defRPr/>
            </a:pPr>
            <a:endParaRPr/>
          </a:p>
          <a:p>
            <a:pPr marL="0" indent="0">
              <a:lnSpc>
                <a:spcPct val="100000"/>
              </a:lnSpc>
              <a:spcBef>
                <a:spcPts val="1399"/>
              </a:spcBef>
              <a:buFont typeface="Arial"/>
              <a:buNone/>
              <a:defRPr/>
            </a:pPr>
            <a:endParaRPr/>
          </a:p>
          <a:p>
            <a:pPr marL="0" indent="0" algn="r">
              <a:lnSpc>
                <a:spcPct val="100000"/>
              </a:lnSpc>
              <a:spcBef>
                <a:spcPts val="1399"/>
              </a:spcBef>
              <a:buFont typeface="Arial"/>
              <a:buNone/>
              <a:defRPr/>
            </a:pPr>
            <a:r>
              <a:rPr sz="2000" b="1" i="1" u="none">
                <a:solidFill>
                  <a:srgbClr val="000000"/>
                </a:solidFill>
                <a:latin typeface="Arial"/>
                <a:ea typeface="Arial"/>
                <a:cs typeface="Arial"/>
              </a:rPr>
              <a:t>Giovanni Garfias</a:t>
            </a:r>
            <a:br>
              <a:rPr sz="2000" b="1" i="1" u="none">
                <a:solidFill>
                  <a:srgbClr val="000000"/>
                </a:solidFill>
                <a:latin typeface="Arial"/>
                <a:ea typeface="Arial"/>
                <a:cs typeface="Arial"/>
              </a:rPr>
            </a:br>
            <a:r>
              <a:rPr sz="2000" b="1" i="1" u="none">
                <a:solidFill>
                  <a:srgbClr val="000000"/>
                </a:solidFill>
                <a:latin typeface="Arial"/>
                <a:ea typeface="Arial"/>
                <a:cs typeface="Arial"/>
              </a:rPr>
              <a:t>IBM Applied Data Science Capstone</a:t>
            </a:r>
            <a:endParaRPr/>
          </a:p>
          <a:p>
            <a:pPr marL="0" indent="0">
              <a:lnSpc>
                <a:spcPct val="100000"/>
              </a:lnSpc>
              <a:spcBef>
                <a:spcPts val="1399"/>
              </a:spcBef>
              <a:buFont typeface="Arial"/>
              <a:buNone/>
              <a:defRPr/>
            </a:pPr>
            <a:endParaRPr/>
          </a:p>
        </p:txBody>
      </p:sp>
      <p:sp>
        <p:nvSpPr>
          <p:cNvPr id="30156657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Ackownledgements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05979802" name="Slide Number Placeholder 2"/>
          <p:cNvSpPr>
            <a:spLocks noGrp="1"/>
          </p:cNvSpPr>
          <p:nvPr>
            <p:ph type="sldNum" sz="quarter" idx="12"/>
          </p:nvPr>
        </p:nvSpPr>
        <p:spPr bwMode="auto">
          <a:xfrm>
            <a:off x="9448799" y="6356350"/>
            <a:ext cx="2743200" cy="365125"/>
          </a:xfrm>
        </p:spPr>
        <p:txBody>
          <a:bodyPr/>
          <a:lstStyle/>
          <a:p>
            <a:pPr>
              <a:defRPr/>
            </a:pPr>
            <a:fld id="{5075537C-CA84-1446-933C-8E9D027F9201}" type="slidenum">
              <a:rPr lang="en-US"/>
              <a:t>5</a:t>
            </a:fld>
            <a:endParaRPr lang="en-US"/>
          </a:p>
        </p:txBody>
      </p:sp>
      <p:sp>
        <p:nvSpPr>
          <p:cNvPr id="858882380" name="TextBox 1"/>
          <p:cNvSpPr txBox="1"/>
          <p:nvPr/>
        </p:nvSpPr>
        <p:spPr bwMode="auto">
          <a:xfrm>
            <a:off x="765312" y="2812773"/>
            <a:ext cx="1136727" cy="366119"/>
          </a:xfrm>
          <a:prstGeom prst="rect">
            <a:avLst/>
          </a:prstGeom>
          <a:solidFill>
            <a:srgbClr val="0948CB"/>
          </a:solidFill>
        </p:spPr>
        <p:txBody>
          <a:bodyPr wrap="none" rtlCol="0">
            <a:spAutoFit/>
          </a:bodyPr>
          <a:lstStyle/>
          <a:p>
            <a:pPr>
              <a:defRPr/>
            </a:pPr>
            <a:r>
              <a:rPr lang="en-US">
                <a:solidFill>
                  <a:schemeClr val="bg1"/>
                </a:solidFill>
              </a:rPr>
              <a:t>Section 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push dir="u"/>
      </p:transition>
    </mc:Choice>
    <mc:Fallback>
      <p:transition spd="med" advClick="1">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43386308" name="Slide Number Placeholder 3"/>
          <p:cNvSpPr>
            <a:spLocks noGrp="1"/>
          </p:cNvSpPr>
          <p:nvPr>
            <p:ph type="sldNum" sz="quarter" idx="12"/>
          </p:nvPr>
        </p:nvSpPr>
        <p:spPr bwMode="auto"/>
        <p:txBody>
          <a:bodyPr/>
          <a:lstStyle/>
          <a:p>
            <a:pPr>
              <a:defRPr/>
            </a:pPr>
            <a:fld id="{5075537C-CA84-1446-933C-8E9D027F9201}" type="slidenum">
              <a:rPr lang="en-US"/>
              <a:t>6</a:t>
            </a:fld>
            <a:endParaRPr lang="en-US"/>
          </a:p>
        </p:txBody>
      </p:sp>
      <p:sp>
        <p:nvSpPr>
          <p:cNvPr id="2003695069" name="Content Placeholder 2"/>
          <p:cNvSpPr txBox="1"/>
          <p:nvPr/>
        </p:nvSpPr>
        <p:spPr bwMode="auto">
          <a:xfrm flipH="0" flipV="0">
            <a:off x="770010" y="1333499"/>
            <a:ext cx="10104816" cy="5459184"/>
          </a:xfrm>
          <a:prstGeom prst="rect">
            <a:avLst/>
          </a:prstGeom>
        </p:spPr>
        <p:txBody>
          <a:bodyPr vertOverflow="overflow" horzOverflow="overflow" vert="horz" wrap="square" lIns="91440" tIns="45720" rIns="91440" bIns="45720" numCol="1" spcCol="0" rtlCol="0" fromWordArt="0" anchor="t" anchorCtr="0" forceAA="0" upright="0" compatLnSpc="0">
            <a:normAutofit fontScale="25000" lnSpcReduction="15000"/>
          </a:bodyPr>
          <a:lstStyle>
            <a:lvl1pPr marL="228600" indent="-228600" algn="l" defTabSz="914400" rtl="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rtl="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rtl="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rtl="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rtl="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marL="0" indent="0">
              <a:lnSpc>
                <a:spcPct val="120000"/>
              </a:lnSpc>
              <a:spcBef>
                <a:spcPts val="1400"/>
              </a:spcBef>
              <a:buNone/>
              <a:defRPr/>
            </a:pPr>
            <a:r>
              <a:rPr lang="en-US" sz="8800">
                <a:solidFill>
                  <a:srgbClr val="0B49CB"/>
                </a:solidFill>
                <a:latin typeface="Arial Rounded MT Bold"/>
                <a:ea typeface="Arial Rounded MT Bold"/>
                <a:cs typeface="Arial Rounded MT Bold"/>
              </a:rPr>
              <a:t>Executive Summary</a:t>
            </a:r>
            <a:endParaRPr>
              <a:latin typeface="Arial Rounded MT Bold"/>
              <a:cs typeface="Arial Rounded MT Bold"/>
            </a:endParaRPr>
          </a:p>
          <a:p>
            <a:pPr>
              <a:lnSpc>
                <a:spcPct val="120000"/>
              </a:lnSpc>
              <a:spcBef>
                <a:spcPts val="1400"/>
              </a:spcBef>
              <a:defRPr/>
            </a:pPr>
            <a:r>
              <a:rPr lang="en-US" sz="8800">
                <a:solidFill>
                  <a:schemeClr val="accent3">
                    <a:lumMod val="25000"/>
                  </a:schemeClr>
                </a:solidFill>
                <a:latin typeface="Arial"/>
                <a:ea typeface="Arial"/>
                <a:cs typeface="Arial"/>
              </a:rPr>
              <a:t>Data collection methodology:</a:t>
            </a:r>
            <a:endParaRPr>
              <a:latin typeface="Arial"/>
              <a:cs typeface="Arial"/>
            </a:endParaRPr>
          </a:p>
          <a:p>
            <a:pPr lvl="1">
              <a:lnSpc>
                <a:spcPct val="120000"/>
              </a:lnSpc>
              <a:spcBef>
                <a:spcPts val="1400"/>
              </a:spcBef>
              <a:defRPr/>
            </a:pPr>
            <a:r>
              <a:rPr lang="en-US" sz="7600">
                <a:solidFill>
                  <a:schemeClr val="bg2">
                    <a:lumMod val="50000"/>
                  </a:schemeClr>
                </a:solidFill>
                <a:latin typeface="Arial"/>
                <a:ea typeface="Arial"/>
                <a:cs typeface="Arial"/>
              </a:rPr>
              <a:t>Retrieve information from Spacex Rest API</a:t>
            </a:r>
            <a:endParaRPr>
              <a:latin typeface="Arial"/>
              <a:cs typeface="Arial"/>
            </a:endParaRPr>
          </a:p>
          <a:p>
            <a:pPr lvl="1">
              <a:lnSpc>
                <a:spcPct val="120000"/>
              </a:lnSpc>
              <a:spcBef>
                <a:spcPts val="1399"/>
              </a:spcBef>
              <a:defRPr/>
            </a:pPr>
            <a:r>
              <a:rPr lang="en-US" sz="7600">
                <a:solidFill>
                  <a:schemeClr val="bg2">
                    <a:lumMod val="50000"/>
                  </a:schemeClr>
                </a:solidFill>
                <a:latin typeface="Arial"/>
                <a:ea typeface="Arial"/>
                <a:cs typeface="Arial"/>
              </a:rPr>
              <a:t>Web-scraping data from wikipedia </a:t>
            </a:r>
            <a:endParaRPr>
              <a:latin typeface="Arial"/>
              <a:cs typeface="Arial"/>
            </a:endParaRPr>
          </a:p>
          <a:p>
            <a:pPr>
              <a:lnSpc>
                <a:spcPct val="120000"/>
              </a:lnSpc>
              <a:spcBef>
                <a:spcPts val="1400"/>
              </a:spcBef>
              <a:defRPr/>
            </a:pPr>
            <a:r>
              <a:rPr lang="en-US" sz="8800">
                <a:solidFill>
                  <a:schemeClr val="accent3">
                    <a:lumMod val="25000"/>
                  </a:schemeClr>
                </a:solidFill>
                <a:latin typeface="Arial"/>
                <a:ea typeface="Arial"/>
                <a:cs typeface="Arial"/>
              </a:rPr>
              <a:t>Perform data wrangling</a:t>
            </a:r>
            <a:endParaRPr>
              <a:latin typeface="Arial"/>
              <a:cs typeface="Arial"/>
            </a:endParaRPr>
          </a:p>
          <a:p>
            <a:pPr marL="457200" lvl="1" indent="0">
              <a:lnSpc>
                <a:spcPct val="120000"/>
              </a:lnSpc>
              <a:spcBef>
                <a:spcPts val="1400"/>
              </a:spcBef>
              <a:buFont typeface="Arial"/>
              <a:buNone/>
              <a:defRPr/>
            </a:pPr>
            <a:r>
              <a:rPr lang="en-US" sz="7600">
                <a:solidFill>
                  <a:schemeClr val="bg2">
                    <a:lumMod val="50000"/>
                  </a:schemeClr>
                </a:solidFill>
                <a:latin typeface="Arial"/>
                <a:ea typeface="Arial"/>
                <a:cs typeface="Arial"/>
              </a:rPr>
              <a:t>We processed the data by imputing the missing payload values, filtering for Falcon 9 launches, and creating the binary class target variable (1=success, 0=failure)</a:t>
            </a:r>
            <a:endParaRPr>
              <a:latin typeface="Arial"/>
              <a:cs typeface="Arial"/>
            </a:endParaRPr>
          </a:p>
          <a:p>
            <a:pPr>
              <a:lnSpc>
                <a:spcPct val="120000"/>
              </a:lnSpc>
              <a:spcBef>
                <a:spcPts val="1400"/>
              </a:spcBef>
              <a:defRPr/>
            </a:pPr>
            <a:r>
              <a:rPr lang="en-US" sz="8800">
                <a:solidFill>
                  <a:schemeClr val="accent3">
                    <a:lumMod val="25000"/>
                  </a:schemeClr>
                </a:solidFill>
                <a:latin typeface="Arial"/>
                <a:ea typeface="Arial"/>
                <a:cs typeface="Arial"/>
              </a:rPr>
              <a:t>Perform exploratory data analysis (EDA) using visualization and SQL</a:t>
            </a:r>
            <a:endParaRPr>
              <a:latin typeface="Arial"/>
              <a:cs typeface="Arial"/>
            </a:endParaRPr>
          </a:p>
          <a:p>
            <a:pPr>
              <a:lnSpc>
                <a:spcPct val="120000"/>
              </a:lnSpc>
              <a:spcBef>
                <a:spcPts val="1400"/>
              </a:spcBef>
              <a:defRPr/>
            </a:pPr>
            <a:r>
              <a:rPr lang="en-US" sz="8800">
                <a:solidFill>
                  <a:schemeClr val="accent3">
                    <a:lumMod val="25000"/>
                  </a:schemeClr>
                </a:solidFill>
                <a:latin typeface="Arial"/>
                <a:ea typeface="Arial"/>
                <a:cs typeface="Arial"/>
              </a:rPr>
              <a:t>Perform interactive visual analytics using Folium and Plotly Dash</a:t>
            </a:r>
            <a:endParaRPr>
              <a:latin typeface="Arial"/>
              <a:cs typeface="Arial"/>
            </a:endParaRPr>
          </a:p>
          <a:p>
            <a:pPr>
              <a:lnSpc>
                <a:spcPct val="120000"/>
              </a:lnSpc>
              <a:spcBef>
                <a:spcPts val="1400"/>
              </a:spcBef>
              <a:defRPr/>
            </a:pPr>
            <a:r>
              <a:rPr lang="en-US" sz="8800">
                <a:solidFill>
                  <a:schemeClr val="accent3">
                    <a:lumMod val="25000"/>
                  </a:schemeClr>
                </a:solidFill>
                <a:latin typeface="Arial"/>
                <a:ea typeface="Arial"/>
                <a:cs typeface="Arial"/>
              </a:rPr>
              <a:t>Perform predictive analysis using classification models</a:t>
            </a:r>
            <a:endParaRPr>
              <a:latin typeface="Arial"/>
              <a:cs typeface="Arial"/>
            </a:endParaRPr>
          </a:p>
          <a:p>
            <a:pPr lvl="1">
              <a:lnSpc>
                <a:spcPct val="120000"/>
              </a:lnSpc>
              <a:spcBef>
                <a:spcPts val="1400"/>
              </a:spcBef>
              <a:defRPr/>
            </a:pPr>
            <a:r>
              <a:rPr lang="en-US" sz="7600">
                <a:solidFill>
                  <a:schemeClr val="bg2">
                    <a:lumMod val="50000"/>
                  </a:schemeClr>
                </a:solidFill>
                <a:latin typeface="Abadi"/>
              </a:rPr>
              <a:t>How to build, tune, evaluate classification models</a:t>
            </a:r>
            <a:endParaRPr/>
          </a:p>
          <a:p>
            <a:pPr marL="0" indent="0">
              <a:lnSpc>
                <a:spcPct val="120000"/>
              </a:lnSpc>
              <a:spcBef>
                <a:spcPts val="1400"/>
              </a:spcBef>
              <a:buFont typeface="Arial"/>
              <a:buNone/>
              <a:defRPr/>
            </a:pPr>
            <a:endParaRPr lang="en-US" sz="88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marL="0" indent="0">
              <a:lnSpc>
                <a:spcPct val="100000"/>
              </a:lnSpc>
              <a:spcBef>
                <a:spcPts val="1400"/>
              </a:spcBef>
              <a:buFont typeface="Arial"/>
              <a:buNone/>
              <a:defRPr/>
            </a:pPr>
            <a:endParaRPr lang="en-US" sz="2200">
              <a:solidFill>
                <a:schemeClr val="accent3">
                  <a:lumMod val="25000"/>
                </a:schemeClr>
              </a:solidFill>
              <a:latin typeface="Abadi"/>
            </a:endParaRPr>
          </a:p>
        </p:txBody>
      </p:sp>
      <p:sp>
        <p:nvSpPr>
          <p:cNvPr id="99725170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rial Rounded MT Bold"/>
                <a:ea typeface="Arial Rounded MT Bold"/>
                <a:cs typeface="Arial Rounded MT Bold"/>
              </a:rPr>
              <a:t>Methodology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896154172" name="Slide Number Placeholder 5"/>
          <p:cNvSpPr>
            <a:spLocks noGrp="1"/>
          </p:cNvSpPr>
          <p:nvPr>
            <p:ph type="sldNum" sz="quarter" idx="12"/>
          </p:nvPr>
        </p:nvSpPr>
        <p:spPr bwMode="auto"/>
        <p:txBody>
          <a:bodyPr/>
          <a:lstStyle/>
          <a:p>
            <a:pPr>
              <a:defRPr/>
            </a:pPr>
            <a:fld id="{5075537C-CA84-1446-933C-8E9D027F9201}" type="slidenum">
              <a:rPr lang="en-US"/>
              <a:t>7</a:t>
            </a:fld>
            <a:endParaRPr lang="en-US"/>
          </a:p>
        </p:txBody>
      </p:sp>
      <p:sp>
        <p:nvSpPr>
          <p:cNvPr id="1533816607" name="Content Placeholder 4"/>
          <p:cNvSpPr>
            <a:spLocks noGrp="1"/>
          </p:cNvSpPr>
          <p:nvPr>
            <p:ph idx="4294967295"/>
          </p:nvPr>
        </p:nvSpPr>
        <p:spPr bwMode="auto">
          <a:xfrm flipH="0" flipV="0">
            <a:off x="770010" y="984038"/>
            <a:ext cx="10515600" cy="4859337"/>
          </a:xfrm>
          <a:prstGeom prst="rect">
            <a:avLst/>
          </a:prstGeom>
        </p:spPr>
        <p:txBody>
          <a:bodyPr/>
          <a:lstStyle/>
          <a:p>
            <a:pPr marL="0" indent="0">
              <a:buFont typeface="Arial"/>
              <a:buNone/>
              <a:defRPr/>
            </a:pPr>
            <a:endParaRPr sz="1600">
              <a:latin typeface="Arial"/>
              <a:cs typeface="Arial"/>
            </a:endParaRPr>
          </a:p>
          <a:p>
            <a:pPr marL="0" indent="0">
              <a:buFont typeface="Arial"/>
              <a:buNone/>
              <a:defRPr/>
            </a:pPr>
            <a:r>
              <a:rPr sz="1600" b="0" i="0" u="none">
                <a:solidFill>
                  <a:srgbClr val="000000"/>
                </a:solidFill>
                <a:latin typeface="Arial"/>
                <a:ea typeface="Arial"/>
                <a:cs typeface="Arial"/>
              </a:rPr>
              <a:t>The launch data used in this project was collected from </a:t>
            </a:r>
            <a:r>
              <a:rPr sz="1600" b="0" i="0" u="none">
                <a:solidFill>
                  <a:srgbClr val="000000"/>
                </a:solidFill>
                <a:latin typeface="Arial"/>
                <a:ea typeface="Arial"/>
                <a:cs typeface="Arial"/>
              </a:rPr>
              <a:t>multiple public sources</a:t>
            </a:r>
            <a:r>
              <a:rPr sz="1600" b="0" i="0" u="none">
                <a:solidFill>
                  <a:srgbClr val="000000"/>
                </a:solidFill>
                <a:latin typeface="Arial"/>
                <a:ea typeface="Arial"/>
                <a:cs typeface="Arial"/>
              </a:rPr>
              <a:t>.</a:t>
            </a:r>
            <a:endParaRPr sz="1600" b="0" i="0" u="none">
              <a:solidFill>
                <a:srgbClr val="000000"/>
              </a:solidFill>
              <a:latin typeface="Arial"/>
              <a:ea typeface="Arial"/>
              <a:cs typeface="Arial"/>
            </a:endParaRPr>
          </a:p>
          <a:p>
            <a:pPr>
              <a:defRPr/>
            </a:pPr>
            <a:r>
              <a:rPr sz="1600" b="0" i="0" u="none">
                <a:solidFill>
                  <a:srgbClr val="000000"/>
                </a:solidFill>
                <a:latin typeface="Arial"/>
                <a:ea typeface="Arial"/>
                <a:cs typeface="Arial"/>
              </a:rPr>
              <a:t>First, I accessed the </a:t>
            </a:r>
            <a:r>
              <a:rPr sz="1600" b="0" i="0" u="none">
                <a:solidFill>
                  <a:srgbClr val="000000"/>
                </a:solidFill>
                <a:latin typeface="Arial"/>
                <a:ea typeface="Arial"/>
                <a:cs typeface="Arial"/>
              </a:rPr>
              <a:t>SpaceX REST API</a:t>
            </a:r>
            <a:r>
              <a:rPr sz="1600" b="0" i="0" u="none">
                <a:solidFill>
                  <a:srgbClr val="000000"/>
                </a:solidFill>
                <a:latin typeface="Arial"/>
                <a:ea typeface="Arial"/>
                <a:cs typeface="Arial"/>
              </a:rPr>
              <a:t> to retrieve structured information about Falcon 9 launches.</a:t>
            </a:r>
            <a:endParaRPr sz="1600" b="0">
              <a:latin typeface="Arial"/>
              <a:cs typeface="Arial"/>
            </a:endParaRPr>
          </a:p>
          <a:p>
            <a:pPr>
              <a:defRPr/>
            </a:pPr>
            <a:r>
              <a:rPr sz="1600" b="0" i="0" u="none">
                <a:solidFill>
                  <a:srgbClr val="000000"/>
                </a:solidFill>
                <a:latin typeface="Arial"/>
                <a:ea typeface="Arial"/>
                <a:cs typeface="Arial"/>
              </a:rPr>
              <a:t>Then, I used </a:t>
            </a:r>
            <a:r>
              <a:rPr sz="1600" b="0" i="0" u="none">
                <a:solidFill>
                  <a:srgbClr val="000000"/>
                </a:solidFill>
                <a:latin typeface="Arial"/>
                <a:ea typeface="Arial"/>
                <a:cs typeface="Arial"/>
              </a:rPr>
              <a:t>web scraping (BeautifulSoup)</a:t>
            </a:r>
            <a:r>
              <a:rPr sz="1600" b="0" i="0" u="none">
                <a:solidFill>
                  <a:srgbClr val="000000"/>
                </a:solidFill>
                <a:latin typeface="Arial"/>
                <a:ea typeface="Arial"/>
                <a:cs typeface="Arial"/>
              </a:rPr>
              <a:t> to gather additional details from </a:t>
            </a:r>
            <a:r>
              <a:rPr sz="1600" b="0" i="0" u="none">
                <a:solidFill>
                  <a:srgbClr val="000000"/>
                </a:solidFill>
                <a:latin typeface="Arial"/>
                <a:ea typeface="Arial"/>
                <a:cs typeface="Arial"/>
              </a:rPr>
              <a:t>Wikipedia</a:t>
            </a:r>
            <a:r>
              <a:rPr sz="1600" b="0" i="0" u="none">
                <a:solidFill>
                  <a:srgbClr val="000000"/>
                </a:solidFill>
                <a:latin typeface="Arial"/>
                <a:ea typeface="Arial"/>
                <a:cs typeface="Arial"/>
              </a:rPr>
              <a:t>, including booster versions and landing outcomes not available directly through the API.</a:t>
            </a:r>
            <a:endParaRPr sz="1600" b="0">
              <a:latin typeface="Arial"/>
              <a:cs typeface="Arial"/>
            </a:endParaRPr>
          </a:p>
          <a:p>
            <a:pPr marL="0" indent="0">
              <a:lnSpc>
                <a:spcPct val="100000"/>
              </a:lnSpc>
              <a:spcBef>
                <a:spcPts val="1400"/>
              </a:spcBef>
              <a:buFont typeface="Arial"/>
              <a:buNone/>
              <a:defRPr/>
            </a:pPr>
            <a:r>
              <a:rPr sz="1600" b="0" i="0" u="none">
                <a:solidFill>
                  <a:srgbClr val="000000"/>
                </a:solidFill>
                <a:latin typeface="Arial"/>
                <a:ea typeface="Arial"/>
                <a:cs typeface="Arial"/>
              </a:rPr>
              <a:t>All datasets were combined and cleaned to create a </a:t>
            </a:r>
            <a:r>
              <a:rPr sz="1600" b="0" i="0" u="none">
                <a:solidFill>
                  <a:srgbClr val="000000"/>
                </a:solidFill>
                <a:latin typeface="Arial"/>
                <a:ea typeface="Arial"/>
                <a:cs typeface="Arial"/>
              </a:rPr>
              <a:t>single unified dataframe</a:t>
            </a:r>
            <a:r>
              <a:rPr sz="1600" b="0" i="0" u="none">
                <a:solidFill>
                  <a:srgbClr val="000000"/>
                </a:solidFill>
                <a:latin typeface="Arial"/>
                <a:ea typeface="Arial"/>
                <a:cs typeface="Arial"/>
              </a:rPr>
              <a:t> for analysis, visualization, and modeling.</a:t>
            </a:r>
            <a:endParaRPr sz="1600" b="0">
              <a:latin typeface="Arial"/>
              <a:cs typeface="Arial"/>
            </a:endParaRPr>
          </a:p>
          <a:p>
            <a:pPr marL="0" indent="0">
              <a:buNone/>
              <a:defRPr/>
            </a:pPr>
            <a:endParaRPr sz="1600"/>
          </a:p>
        </p:txBody>
      </p:sp>
      <p:sp>
        <p:nvSpPr>
          <p:cNvPr id="882077568" name="Title 1"/>
          <p:cNvSpPr txBox="1"/>
          <p:nvPr/>
        </p:nvSpPr>
        <p:spPr bwMode="auto">
          <a:xfrm>
            <a:off x="770010" y="459274"/>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a:t>
            </a:r>
            <a:endParaRPr lang="en-US">
              <a:solidFill>
                <a:srgbClr val="0B49CB"/>
              </a:solidFill>
            </a:endParaRPr>
          </a:p>
        </p:txBody>
      </p:sp>
      <p:sp modelId="{E753A74C-1404-481F-A0A3-C6FC6621525E}">
        <p:nvSpPr>
          <p:cNvPr id="1897156579" name=""/>
          <p:cNvSpPr/>
          <p:nvPr/>
        </p:nvSpPr>
        <p:spPr bwMode="auto">
          <a:xfrm rot="0" flipH="0" flipV="0">
            <a:off x="1040173" y="3738507"/>
            <a:ext cx="1789853" cy="1073912"/>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106679" tIns="106679" rIns="106679" bIns="106679" numCol="1" spcCol="0" rtlCol="0" fromWordArt="0" anchor="ctr" anchorCtr="0" forceAA="0" upright="0" compatLnSpc="0"/>
          <a:p>
            <a:pPr algn="ctr">
              <a:lnSpc>
                <a:spcPct val="90000"/>
              </a:lnSpc>
              <a:spcAft>
                <a:spcPts val="1175"/>
              </a:spcAft>
              <a:defRPr/>
            </a:pPr>
            <a:r>
              <a:rPr sz="2200">
                <a:latin typeface="Arial Rounded MT Bold"/>
                <a:ea typeface="Arial Rounded MT Bold"/>
                <a:cs typeface="Arial Rounded MT Bold"/>
              </a:rPr>
              <a:t>API Data</a:t>
            </a:r>
            <a:endParaRPr sz="2200">
              <a:latin typeface="Arial Rounded MT Bold"/>
              <a:cs typeface="Arial Rounded MT Bold"/>
            </a:endParaRPr>
          </a:p>
        </p:txBody>
      </p:sp>
      <p:sp modelId="{79F734F1-8D7C-432C-A06A-41B7E6D28070}">
        <p:nvSpPr>
          <p:cNvPr id="1861222025" name=""/>
          <p:cNvSpPr/>
          <p:nvPr/>
        </p:nvSpPr>
        <p:spPr bwMode="auto">
          <a:xfrm rot="0" flipH="0" flipV="0">
            <a:off x="2880755" y="4053521"/>
            <a:ext cx="379449" cy="443883"/>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txBody>
          <a:bodyPr anchor="ctr"/>
          <a:p>
            <a:pPr algn="ctr">
              <a:defRPr/>
            </a:pPr>
            <a:endParaRPr/>
          </a:p>
        </p:txBody>
      </p:sp>
      <p:sp modelId="{C20442F9-9430-4B3D-98A2-7B61B395CAD2}">
        <p:nvSpPr>
          <p:cNvPr id="1112543387" name=""/>
          <p:cNvSpPr/>
          <p:nvPr/>
        </p:nvSpPr>
        <p:spPr bwMode="auto">
          <a:xfrm rot="0" flipH="0" flipV="0">
            <a:off x="3345505" y="3738507"/>
            <a:ext cx="1789853" cy="1073912"/>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83819" tIns="83819" rIns="83819" bIns="83819" numCol="1" spcCol="0" rtlCol="0" fromWordArt="0" anchor="ctr" anchorCtr="0" forceAA="0" upright="0" compatLnSpc="0"/>
          <a:p>
            <a:pPr algn="ctr">
              <a:lnSpc>
                <a:spcPct val="90000"/>
              </a:lnSpc>
              <a:spcAft>
                <a:spcPts val="923"/>
              </a:spcAft>
              <a:defRPr/>
            </a:pPr>
            <a:r>
              <a:rPr sz="2200">
                <a:latin typeface="Arial Rounded MT Bold"/>
                <a:ea typeface="Arial Rounded MT Bold"/>
                <a:cs typeface="Arial Rounded MT Bold"/>
              </a:rPr>
              <a:t>Web Scraping</a:t>
            </a:r>
            <a:endParaRPr sz="2200">
              <a:latin typeface="Arial Rounded MT Bold"/>
              <a:cs typeface="Arial Rounded MT Bold"/>
            </a:endParaRPr>
          </a:p>
        </p:txBody>
      </p:sp>
      <p:sp modelId="{CF4D369A-49F0-4CC6-A8BD-57FB2749702A}">
        <p:nvSpPr>
          <p:cNvPr id="2033483805" name=""/>
          <p:cNvSpPr/>
          <p:nvPr/>
        </p:nvSpPr>
        <p:spPr bwMode="auto">
          <a:xfrm rot="0" flipH="0" flipV="0">
            <a:off x="5180790" y="4053521"/>
            <a:ext cx="379449" cy="443883"/>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DB173348-3D66-418D-8596-19DA9326200C}">
        <p:nvSpPr>
          <p:cNvPr id="1432752147" name=""/>
          <p:cNvSpPr/>
          <p:nvPr/>
        </p:nvSpPr>
        <p:spPr bwMode="auto">
          <a:xfrm rot="0" flipH="0" flipV="0">
            <a:off x="5604475" y="3782417"/>
            <a:ext cx="1789853" cy="1073912"/>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83819" tIns="83819" rIns="83819" bIns="83819" numCol="1" spcCol="0" rtlCol="0" fromWordArt="0" anchor="ctr" anchorCtr="0" forceAA="0" upright="0" compatLnSpc="0"/>
          <a:p>
            <a:pPr algn="ctr">
              <a:lnSpc>
                <a:spcPct val="90000"/>
              </a:lnSpc>
              <a:spcAft>
                <a:spcPts val="923"/>
              </a:spcAft>
              <a:defRPr/>
            </a:pPr>
            <a:r>
              <a:rPr sz="2200">
                <a:latin typeface="Arial Rounded MT Bold"/>
                <a:ea typeface="Arial Rounded MT Bold"/>
                <a:cs typeface="Arial Rounded MT Bold"/>
              </a:rPr>
              <a:t>Merge Data</a:t>
            </a:r>
            <a:endParaRPr sz="4500"/>
          </a:p>
        </p:txBody>
      </p:sp>
      <p:sp modelId="{71C1A3BD-9B05-4BC0-948B-2CA04B8EB166}">
        <p:nvSpPr>
          <p:cNvPr id="833073752" name=""/>
          <p:cNvSpPr/>
          <p:nvPr/>
        </p:nvSpPr>
        <p:spPr bwMode="auto">
          <a:xfrm rot="5399976" flipH="0" flipV="0">
            <a:off x="8972917" y="4898917"/>
            <a:ext cx="379449" cy="443883"/>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50AEDB5C-7DF6-4ADF-9BF3-CB4604F23FEE}">
        <p:nvSpPr>
          <p:cNvPr id="458995897" name=""/>
          <p:cNvSpPr/>
          <p:nvPr/>
        </p:nvSpPr>
        <p:spPr bwMode="auto">
          <a:xfrm rot="0" flipH="0" flipV="0">
            <a:off x="5604475" y="5306419"/>
            <a:ext cx="1789853" cy="1073912"/>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83819" tIns="83819" rIns="83819" bIns="83819" numCol="1" spcCol="0" rtlCol="0" fromWordArt="0" anchor="ctr" anchorCtr="0" forceAA="0" upright="0" compatLnSpc="0"/>
          <a:p>
            <a:pPr algn="ctr">
              <a:lnSpc>
                <a:spcPct val="90000"/>
              </a:lnSpc>
              <a:spcAft>
                <a:spcPts val="923"/>
              </a:spcAft>
              <a:defRPr/>
            </a:pPr>
            <a:r>
              <a:rPr sz="2200">
                <a:latin typeface="Arial Rounded MT Bold"/>
                <a:ea typeface="Arial Rounded MT Bold"/>
                <a:cs typeface="Arial Rounded MT Bold"/>
              </a:rPr>
              <a:t>Encoding</a:t>
            </a:r>
            <a:endParaRPr sz="4500"/>
          </a:p>
        </p:txBody>
      </p:sp>
      <p:sp modelId="{FBBA5C1F-9405-488B-8902-7567E27387C0}">
        <p:nvSpPr>
          <p:cNvPr id="1570153045" name=""/>
          <p:cNvSpPr/>
          <p:nvPr/>
        </p:nvSpPr>
        <p:spPr bwMode="auto">
          <a:xfrm rot="10799989" flipH="0" flipV="0">
            <a:off x="7591182" y="5581689"/>
            <a:ext cx="379449" cy="443883"/>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91DBFFDB-D563-4005-8CAC-8A075C33F07C}">
        <p:nvSpPr>
          <p:cNvPr id="1397099872" name=""/>
          <p:cNvSpPr/>
          <p:nvPr/>
        </p:nvSpPr>
        <p:spPr bwMode="auto">
          <a:xfrm rot="0" flipH="0" flipV="0">
            <a:off x="3345505" y="5306419"/>
            <a:ext cx="1789853" cy="1073912"/>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83819" tIns="83819" rIns="83819" bIns="83819" numCol="1" spcCol="0" rtlCol="0" fromWordArt="0" anchor="ctr" anchorCtr="0" forceAA="0" upright="0" compatLnSpc="0"/>
          <a:p>
            <a:pPr algn="ctr">
              <a:lnSpc>
                <a:spcPct val="90000"/>
              </a:lnSpc>
              <a:spcAft>
                <a:spcPts val="923"/>
              </a:spcAft>
              <a:defRPr/>
            </a:pPr>
            <a:r>
              <a:rPr sz="2200">
                <a:latin typeface="Arial Rounded MT Bold"/>
                <a:ea typeface="Arial Rounded MT Bold"/>
                <a:cs typeface="Arial Rounded MT Bold"/>
              </a:rPr>
              <a:t>Final Dataset</a:t>
            </a:r>
            <a:endParaRPr sz="2200">
              <a:latin typeface="Arial Rounded MT Bold"/>
              <a:cs typeface="Arial Rounded MT Bold"/>
            </a:endParaRPr>
          </a:p>
        </p:txBody>
      </p:sp>
      <p:sp modelId="{91DBFFDB-D563-4005-8CAC-8A075C33F07C}">
        <p:nvSpPr>
          <p:cNvPr id="350471498" name=""/>
          <p:cNvSpPr/>
          <p:nvPr/>
        </p:nvSpPr>
        <p:spPr bwMode="auto">
          <a:xfrm rot="0" flipH="0" flipV="0">
            <a:off x="8045772" y="5353299"/>
            <a:ext cx="2167622" cy="1073911"/>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171448" tIns="171448" rIns="171448" bIns="171448" numCol="1" spcCol="0" rtlCol="0" fromWordArt="0" anchor="ctr" anchorCtr="0" forceAA="0" upright="0" compatLnSpc="0"/>
          <a:p>
            <a:pPr marL="0" indent="0" algn="ctr">
              <a:lnSpc>
                <a:spcPct val="90000"/>
              </a:lnSpc>
              <a:spcAft>
                <a:spcPts val="1888"/>
              </a:spcAft>
              <a:defRPr/>
            </a:pPr>
            <a:r>
              <a:rPr sz="2200">
                <a:latin typeface="Arial Rounded MT Bold"/>
                <a:ea typeface="Arial Rounded MT Bold"/>
                <a:cs typeface="Arial Rounded MT Bold"/>
              </a:rPr>
              <a:t>Feature Engineering</a:t>
            </a:r>
            <a:endParaRPr sz="4500"/>
          </a:p>
        </p:txBody>
      </p:sp>
      <p:sp modelId="{91DBFFDB-D563-4005-8CAC-8A075C33F07C}">
        <p:nvSpPr>
          <p:cNvPr id="1167224229" name=""/>
          <p:cNvSpPr/>
          <p:nvPr/>
        </p:nvSpPr>
        <p:spPr bwMode="auto">
          <a:xfrm rot="0" flipH="0" flipV="0">
            <a:off x="8045772" y="3738507"/>
            <a:ext cx="2135593" cy="1073911"/>
          </a:xfrm>
          <a:prstGeom prst="roundRect">
            <a:avLst>
              <a:gd name="adj" fmla="val 10000"/>
            </a:avLst>
          </a:prstGeom>
          <a:ln/>
        </p:spPr>
        <p:style>
          <a:lnRef idx="2">
            <a:schemeClr val="lt1"/>
          </a:lnRef>
          <a:fillRef idx="1">
            <a:schemeClr val="accent1"/>
          </a:fillRef>
          <a:effectRef idx="0">
            <a:srgbClr val="000000"/>
          </a:effectRef>
          <a:fontRef idx="minor">
            <a:schemeClr val="lt1"/>
          </a:fontRef>
        </p:style>
        <p:txBody>
          <a:bodyPr rot="0" vertOverflow="overflow" horzOverflow="overflow" vert="horz" wrap="square" lIns="171448" tIns="171448" rIns="171448" bIns="171448" numCol="1" spcCol="0" rtlCol="0" fromWordArt="0" anchor="ctr" anchorCtr="0" forceAA="0" upright="0" compatLnSpc="0"/>
          <a:p>
            <a:pPr marL="0" indent="0" algn="ctr">
              <a:lnSpc>
                <a:spcPct val="90000"/>
              </a:lnSpc>
              <a:spcAft>
                <a:spcPts val="1888"/>
              </a:spcAft>
              <a:defRPr/>
            </a:pPr>
            <a:r>
              <a:rPr sz="2200">
                <a:latin typeface="Arial Rounded MT Bold"/>
                <a:ea typeface="Arial Rounded MT Bold"/>
                <a:cs typeface="Arial Rounded MT Bold"/>
              </a:rPr>
              <a:t>Clean Data</a:t>
            </a:r>
            <a:endParaRPr sz="2200">
              <a:latin typeface="Arial Rounded MT Bold"/>
              <a:cs typeface="Arial Rounded MT Bold"/>
            </a:endParaRPr>
          </a:p>
        </p:txBody>
      </p:sp>
      <p:sp modelId="{CF4D369A-49F0-4CC6-A8BD-57FB2749702A}">
        <p:nvSpPr>
          <p:cNvPr id="720830387" name=""/>
          <p:cNvSpPr/>
          <p:nvPr/>
        </p:nvSpPr>
        <p:spPr bwMode="auto">
          <a:xfrm rot="0" flipH="0" flipV="0">
            <a:off x="7591182" y="4053521"/>
            <a:ext cx="379449" cy="443882"/>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FBBA5C1F-9405-488B-8902-7567E27387C0}">
        <p:nvSpPr>
          <p:cNvPr id="477703888" name=""/>
          <p:cNvSpPr/>
          <p:nvPr/>
        </p:nvSpPr>
        <p:spPr bwMode="auto">
          <a:xfrm rot="10799989" flipH="0" flipV="0">
            <a:off x="5180790" y="5598770"/>
            <a:ext cx="379449" cy="443882"/>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19003919" name="Slide Number Placeholder 5"/>
          <p:cNvSpPr>
            <a:spLocks noGrp="1"/>
          </p:cNvSpPr>
          <p:nvPr>
            <p:ph type="sldNum" sz="quarter" idx="12"/>
          </p:nvPr>
        </p:nvSpPr>
        <p:spPr bwMode="auto"/>
        <p:txBody>
          <a:bodyPr/>
          <a:lstStyle/>
          <a:p>
            <a:pPr>
              <a:defRPr/>
            </a:pPr>
            <a:fld id="{5075537C-CA84-1446-933C-8E9D027F9201}" type="slidenum">
              <a:rPr lang="en-US"/>
              <a:t>8</a:t>
            </a:fld>
            <a:endParaRPr lang="en-US"/>
          </a:p>
        </p:txBody>
      </p:sp>
      <p:sp>
        <p:nvSpPr>
          <p:cNvPr id="1962047295" name="Content Placeholder 4"/>
          <p:cNvSpPr>
            <a:spLocks noGrp="1"/>
          </p:cNvSpPr>
          <p:nvPr>
            <p:ph idx="4294967295"/>
          </p:nvPr>
        </p:nvSpPr>
        <p:spPr bwMode="auto">
          <a:xfrm flipH="0" flipV="0">
            <a:off x="5775075" y="1400735"/>
            <a:ext cx="5460999" cy="4603749"/>
          </a:xfrm>
          <a:prstGeom prst="rect">
            <a:avLst/>
          </a:prstGeom>
          <a:ln>
            <a:solidFill>
              <a:srgbClr val="0B49CB"/>
            </a:solidFill>
            <a:prstDash val="dash"/>
          </a:ln>
        </p:spPr>
        <p:txBody>
          <a:bodyPr vert="horz" lIns="91440" tIns="45720" rIns="91440" bIns="45720" rtlCol="0" anchor="t">
            <a:normAutofit/>
          </a:bodyPr>
          <a:lstStyle/>
          <a:p>
            <a:pPr marL="0" indent="0">
              <a:buNone/>
              <a:defRPr/>
            </a:pPr>
            <a:endParaRPr lang="en-US" sz="2200">
              <a:solidFill>
                <a:srgbClr val="1C7DDB"/>
              </a:solidFill>
              <a:latin typeface="Abadi"/>
            </a:endParaRPr>
          </a:p>
          <a:p>
            <a:pPr marL="0" indent="0">
              <a:buNone/>
              <a:defRPr/>
            </a:pPr>
            <a:endParaRPr lang="en-US" sz="2200">
              <a:solidFill>
                <a:srgbClr val="1C7DDB"/>
              </a:solidFill>
              <a:latin typeface="Abadi"/>
            </a:endParaRPr>
          </a:p>
          <a:p>
            <a:pPr marL="0" indent="0">
              <a:buNone/>
              <a:defRPr/>
            </a:pPr>
            <a:endParaRPr lang="en-US" sz="2200">
              <a:solidFill>
                <a:srgbClr val="1C7DDB"/>
              </a:solidFill>
              <a:latin typeface="Abadi"/>
            </a:endParaRPr>
          </a:p>
          <a:p>
            <a:pPr marL="0" indent="0">
              <a:buNone/>
              <a:defRPr/>
            </a:pPr>
            <a:endParaRPr lang="en-US" sz="2200">
              <a:solidFill>
                <a:srgbClr val="1C7DDB"/>
              </a:solidFill>
              <a:latin typeface="Abadi"/>
            </a:endParaRPr>
          </a:p>
          <a:p>
            <a:pPr marL="0" indent="0">
              <a:buNone/>
              <a:defRPr/>
            </a:pPr>
            <a:endParaRPr lang="en-US">
              <a:cs typeface="Calibri"/>
            </a:endParaRPr>
          </a:p>
        </p:txBody>
      </p:sp>
      <p:sp>
        <p:nvSpPr>
          <p:cNvPr id="2110781126" name="Text Placeholder 2"/>
          <p:cNvSpPr>
            <a:spLocks noGrp="1"/>
          </p:cNvSpPr>
          <p:nvPr>
            <p:ph type="body" sz="half" idx="4294967295"/>
          </p:nvPr>
        </p:nvSpPr>
        <p:spPr bwMode="auto">
          <a:xfrm flipH="0" flipV="0">
            <a:off x="820737" y="1324569"/>
            <a:ext cx="4640262" cy="4747617"/>
          </a:xfrm>
          <a:prstGeom prst="rect">
            <a:avLst/>
          </a:prstGeom>
        </p:spPr>
        <p:txBody>
          <a:bodyPr vertOverflow="overflow" horzOverflow="overflow" vert="horz" wrap="square" lIns="91440" tIns="45720" rIns="91440" bIns="45720" numCol="1" spcCol="0" rtlCol="0" fromWordArt="0" anchor="t" anchorCtr="0" forceAA="0" upright="0" compatLnSpc="0">
            <a:normAutofit fontScale="25000" lnSpcReduction="15000"/>
          </a:bodyPr>
          <a:lstStyle/>
          <a:p>
            <a:pPr>
              <a:defRPr/>
            </a:pPr>
            <a:r>
              <a:rPr sz="7200" b="0" i="0" u="none">
                <a:solidFill>
                  <a:srgbClr val="000000"/>
                </a:solidFill>
                <a:latin typeface="Arial"/>
                <a:ea typeface="Arial"/>
                <a:cs typeface="Arial"/>
              </a:rPr>
              <a:t>Slide Text (short &amp; clean)</a:t>
            </a:r>
            <a:endParaRPr sz="7200" b="0">
              <a:latin typeface="Arial"/>
              <a:cs typeface="Arial"/>
            </a:endParaRPr>
          </a:p>
          <a:p>
            <a:pPr>
              <a:defRPr/>
            </a:pPr>
            <a:r>
              <a:rPr sz="7200" b="0" i="0" u="none">
                <a:solidFill>
                  <a:srgbClr val="000000"/>
                </a:solidFill>
                <a:latin typeface="Arial"/>
                <a:ea typeface="Arial"/>
                <a:cs typeface="Arial"/>
              </a:rPr>
              <a:t>Launch data was collected directly from the </a:t>
            </a:r>
            <a:r>
              <a:rPr sz="7200" b="0" i="0" u="none">
                <a:solidFill>
                  <a:srgbClr val="000000"/>
                </a:solidFill>
                <a:latin typeface="Arial"/>
                <a:ea typeface="Arial"/>
                <a:cs typeface="Arial"/>
              </a:rPr>
              <a:t>SpaceX REST API</a:t>
            </a:r>
            <a:r>
              <a:rPr sz="7200" b="0" i="0" u="none">
                <a:solidFill>
                  <a:srgbClr val="000000"/>
                </a:solidFill>
                <a:latin typeface="Arial"/>
                <a:ea typeface="Arial"/>
                <a:cs typeface="Arial"/>
              </a:rPr>
              <a:t>, which provides JSON records of all Falcon 9 missions.</a:t>
            </a:r>
            <a:endParaRPr sz="7200" b="0">
              <a:latin typeface="Arial"/>
              <a:cs typeface="Arial"/>
            </a:endParaRPr>
          </a:p>
          <a:p>
            <a:pPr>
              <a:defRPr/>
            </a:pPr>
            <a:r>
              <a:rPr sz="7200" b="0" i="0" u="none">
                <a:solidFill>
                  <a:srgbClr val="000000"/>
                </a:solidFill>
                <a:latin typeface="Arial"/>
                <a:ea typeface="Arial"/>
                <a:cs typeface="Arial"/>
              </a:rPr>
              <a:t>API responses were </a:t>
            </a:r>
            <a:r>
              <a:rPr sz="7200" b="0" i="0" u="none">
                <a:solidFill>
                  <a:srgbClr val="000000"/>
                </a:solidFill>
                <a:latin typeface="Arial"/>
                <a:ea typeface="Arial"/>
                <a:cs typeface="Arial"/>
              </a:rPr>
              <a:t>parsed and normalized</a:t>
            </a:r>
            <a:r>
              <a:rPr sz="7200" b="0" i="0" u="none">
                <a:solidFill>
                  <a:srgbClr val="000000"/>
                </a:solidFill>
                <a:latin typeface="Arial"/>
                <a:ea typeface="Arial"/>
                <a:cs typeface="Arial"/>
              </a:rPr>
              <a:t> into a Pandas DataFrame using </a:t>
            </a:r>
            <a:r>
              <a:rPr sz="7200" b="0" i="0" u="none">
                <a:solidFill>
                  <a:srgbClr val="000000"/>
                </a:solidFill>
                <a:latin typeface="Arial"/>
                <a:ea typeface="Arial"/>
                <a:cs typeface="Arial"/>
              </a:rPr>
              <a:t>requests.get()</a:t>
            </a:r>
            <a:r>
              <a:rPr sz="7200" b="0" i="0" u="none">
                <a:solidFill>
                  <a:srgbClr val="000000"/>
                </a:solidFill>
                <a:latin typeface="Arial"/>
                <a:ea typeface="Arial"/>
                <a:cs typeface="Arial"/>
              </a:rPr>
              <a:t> and </a:t>
            </a:r>
            <a:r>
              <a:rPr sz="7200" b="0" i="0" u="none">
                <a:solidFill>
                  <a:srgbClr val="000000"/>
                </a:solidFill>
                <a:latin typeface="Arial"/>
                <a:ea typeface="Arial"/>
                <a:cs typeface="Arial"/>
              </a:rPr>
              <a:t>json_normalize()</a:t>
            </a:r>
            <a:r>
              <a:rPr sz="7200" b="0" i="0" u="none">
                <a:solidFill>
                  <a:srgbClr val="000000"/>
                </a:solidFill>
                <a:latin typeface="Arial"/>
                <a:ea typeface="Arial"/>
                <a:cs typeface="Arial"/>
              </a:rPr>
              <a:t>.</a:t>
            </a:r>
            <a:endParaRPr sz="7200" b="0">
              <a:latin typeface="Arial"/>
              <a:cs typeface="Arial"/>
            </a:endParaRPr>
          </a:p>
          <a:p>
            <a:pPr>
              <a:defRPr/>
            </a:pPr>
            <a:r>
              <a:rPr sz="7200" b="0" i="0" u="none">
                <a:solidFill>
                  <a:srgbClr val="000000"/>
                </a:solidFill>
                <a:latin typeface="Arial"/>
                <a:ea typeface="Arial"/>
                <a:cs typeface="Arial"/>
              </a:rPr>
              <a:t>The API provided key information such as </a:t>
            </a:r>
            <a:r>
              <a:rPr sz="7200" b="0" i="0" u="none">
                <a:solidFill>
                  <a:srgbClr val="000000"/>
                </a:solidFill>
                <a:latin typeface="Arial"/>
                <a:ea typeface="Arial"/>
                <a:cs typeface="Arial"/>
              </a:rPr>
              <a:t>launch dates, payload mass, orbit type, booster version, and landing outcomes</a:t>
            </a:r>
            <a:r>
              <a:rPr sz="7200" b="0" i="0" u="none">
                <a:solidFill>
                  <a:srgbClr val="000000"/>
                </a:solidFill>
                <a:latin typeface="Arial"/>
                <a:ea typeface="Arial"/>
                <a:cs typeface="Arial"/>
              </a:rPr>
              <a:t>.</a:t>
            </a:r>
            <a:endParaRPr sz="7200" b="0">
              <a:latin typeface="Arial"/>
              <a:cs typeface="Arial"/>
            </a:endParaRPr>
          </a:p>
          <a:p>
            <a:pPr>
              <a:lnSpc>
                <a:spcPct val="100000"/>
              </a:lnSpc>
              <a:spcBef>
                <a:spcPts val="1400"/>
              </a:spcBef>
              <a:defRPr/>
            </a:pPr>
            <a:r>
              <a:rPr sz="7200" b="0" i="0" u="none">
                <a:solidFill>
                  <a:srgbClr val="000000"/>
                </a:solidFill>
                <a:latin typeface="Arial"/>
                <a:ea typeface="Arial"/>
                <a:cs typeface="Arial"/>
              </a:rPr>
              <a:t>These structured records formed the </a:t>
            </a:r>
            <a:r>
              <a:rPr sz="7200" b="0" i="0" u="none">
                <a:solidFill>
                  <a:srgbClr val="000000"/>
                </a:solidFill>
                <a:latin typeface="Arial"/>
                <a:ea typeface="Arial"/>
                <a:cs typeface="Arial"/>
              </a:rPr>
              <a:t>foundation of the full dataset</a:t>
            </a:r>
            <a:r>
              <a:rPr sz="7200" b="0" i="0" u="none">
                <a:solidFill>
                  <a:srgbClr val="000000"/>
                </a:solidFill>
                <a:latin typeface="Arial"/>
                <a:ea typeface="Arial"/>
                <a:cs typeface="Arial"/>
              </a:rPr>
              <a:t>, later enriched with additional scraped data</a:t>
            </a:r>
            <a:r>
              <a:rPr sz="7200" b="0" i="0" u="none">
                <a:solidFill>
                  <a:srgbClr val="000000"/>
                </a:solidFill>
                <a:latin typeface="Arial"/>
                <a:ea typeface="Arial"/>
                <a:cs typeface="Arial"/>
              </a:rPr>
              <a:t>.</a:t>
            </a:r>
            <a:endParaRPr sz="4800" b="0">
              <a:solidFill>
                <a:schemeClr val="accent3">
                  <a:lumMod val="25000"/>
                </a:schemeClr>
              </a:solidFill>
              <a:latin typeface="Arial"/>
              <a:ea typeface="Arial"/>
              <a:cs typeface="Arial"/>
            </a:endParaRPr>
          </a:p>
          <a:p>
            <a:pPr>
              <a:lnSpc>
                <a:spcPct val="100000"/>
              </a:lnSpc>
              <a:spcBef>
                <a:spcPts val="1399"/>
              </a:spcBef>
              <a:defRPr/>
            </a:pPr>
            <a:endParaRPr sz="7200" b="0">
              <a:solidFill>
                <a:schemeClr val="accent3">
                  <a:lumMod val="25000"/>
                </a:schemeClr>
              </a:solidFill>
              <a:latin typeface="Arial"/>
              <a:cs typeface="Arial"/>
            </a:endParaRPr>
          </a:p>
          <a:p>
            <a:pPr marL="0" indent="0">
              <a:lnSpc>
                <a:spcPct val="100000"/>
              </a:lnSpc>
              <a:spcBef>
                <a:spcPts val="1399"/>
              </a:spcBef>
              <a:buFont typeface="Arial"/>
              <a:buNone/>
              <a:defRPr/>
            </a:pPr>
            <a:endParaRPr sz="1600" b="0">
              <a:solidFill>
                <a:schemeClr val="accent3">
                  <a:lumMod val="25000"/>
                </a:schemeClr>
              </a:solidFill>
              <a:latin typeface="Arial"/>
              <a:cs typeface="Arial"/>
            </a:endParaRPr>
          </a:p>
          <a:p>
            <a:pPr marL="0" indent="0">
              <a:lnSpc>
                <a:spcPct val="100000"/>
              </a:lnSpc>
              <a:spcBef>
                <a:spcPts val="1400"/>
              </a:spcBef>
              <a:buFont typeface="Arial"/>
              <a:buNone/>
              <a:defRPr/>
            </a:pPr>
            <a:r>
              <a:rPr lang="en-US" sz="7200">
                <a:solidFill>
                  <a:schemeClr val="accent3">
                    <a:lumMod val="25000"/>
                  </a:schemeClr>
                </a:solidFill>
                <a:latin typeface="Abadi"/>
              </a:rPr>
              <a:t>See the full notebook </a:t>
            </a:r>
            <a:r>
              <a:rPr lang="en-US" sz="7200" u="sng">
                <a:solidFill>
                  <a:schemeClr val="accent3">
                    <a:lumMod val="25000"/>
                  </a:schemeClr>
                </a:solidFill>
                <a:latin typeface="Abadi"/>
                <a:hlinkClick r:id="rId4" tooltip=""/>
              </a:rPr>
              <a:t>here.</a:t>
            </a:r>
            <a:endParaRPr sz="16000"/>
          </a:p>
          <a:p>
            <a:pPr>
              <a:defRPr/>
            </a:pPr>
            <a:endParaRPr lang="en-US"/>
          </a:p>
          <a:p>
            <a:pPr>
              <a:defRPr/>
            </a:pPr>
            <a:endParaRPr lang="en-US"/>
          </a:p>
        </p:txBody>
      </p:sp>
      <p:sp>
        <p:nvSpPr>
          <p:cNvPr id="37190004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SpaceX API</a:t>
            </a:r>
            <a:endParaRPr/>
          </a:p>
        </p:txBody>
      </p:sp>
      <p:sp>
        <p:nvSpPr>
          <p:cNvPr id="294351325" name=""/>
          <p:cNvSpPr/>
          <p:nvPr/>
        </p:nvSpPr>
        <p:spPr bwMode="auto">
          <a:xfrm rot="0" flipH="0" flipV="0">
            <a:off x="6027810" y="1951691"/>
            <a:ext cx="1242200"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sz="1600">
                <a:solidFill>
                  <a:schemeClr val="bg1"/>
                </a:solidFill>
                <a:latin typeface="Arial Rounded MT Bold"/>
                <a:ea typeface="Arial Rounded MT Bold"/>
                <a:cs typeface="Arial Rounded MT Bold"/>
              </a:rPr>
              <a:t>SpaceX REST API endpoint</a:t>
            </a:r>
            <a:endParaRPr sz="1600">
              <a:solidFill>
                <a:schemeClr val="bg1"/>
              </a:solidFill>
              <a:latin typeface="Arial Rounded MT Bold"/>
              <a:cs typeface="Arial Rounded MT Bold"/>
            </a:endParaRPr>
          </a:p>
        </p:txBody>
      </p:sp>
      <p:sp>
        <p:nvSpPr>
          <p:cNvPr id="1636333863" name=""/>
          <p:cNvSpPr/>
          <p:nvPr/>
        </p:nvSpPr>
        <p:spPr bwMode="auto">
          <a:xfrm rot="0" flipH="0" flipV="0">
            <a:off x="7894797" y="1951691"/>
            <a:ext cx="1339526"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1600">
                <a:latin typeface="Arial Rounded MT Bold"/>
                <a:ea typeface="Arial Rounded MT Bold"/>
                <a:cs typeface="Arial Rounded MT Bold"/>
              </a:rPr>
              <a:t>JSON Response</a:t>
            </a:r>
            <a:endParaRPr sz="1600">
              <a:latin typeface="Arial Rounded MT Bold"/>
              <a:cs typeface="Arial Rounded MT Bold"/>
            </a:endParaRPr>
          </a:p>
        </p:txBody>
      </p:sp>
      <p:sp modelId="{CF4D369A-49F0-4CC6-A8BD-57FB2749702A}">
        <p:nvSpPr>
          <p:cNvPr id="1972695070" name=""/>
          <p:cNvSpPr/>
          <p:nvPr/>
        </p:nvSpPr>
        <p:spPr bwMode="auto">
          <a:xfrm rot="0" flipH="0" flipV="0">
            <a:off x="7384613" y="2239301"/>
            <a:ext cx="379449" cy="443882"/>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CF4D369A-49F0-4CC6-A8BD-57FB2749702A}">
        <p:nvSpPr>
          <p:cNvPr id="1064441318" name=""/>
          <p:cNvSpPr/>
          <p:nvPr/>
        </p:nvSpPr>
        <p:spPr bwMode="auto">
          <a:xfrm rot="0" flipH="0" flipV="0">
            <a:off x="9310523" y="2239301"/>
            <a:ext cx="379449" cy="443881"/>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p:nvSpPr>
          <p:cNvPr id="70840649" name=""/>
          <p:cNvSpPr/>
          <p:nvPr/>
        </p:nvSpPr>
        <p:spPr bwMode="auto">
          <a:xfrm rot="0" flipH="0" flipV="0">
            <a:off x="9790985" y="1951691"/>
            <a:ext cx="1389060"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sz="1600">
                <a:solidFill>
                  <a:schemeClr val="bg1"/>
                </a:solidFill>
                <a:latin typeface="Arial Rounded MT Bold"/>
                <a:ea typeface="Arial Rounded MT Bold"/>
                <a:cs typeface="Arial Rounded MT Bold"/>
              </a:rPr>
              <a:t>Normalize to DataFrame</a:t>
            </a:r>
            <a:endParaRPr sz="1600">
              <a:solidFill>
                <a:schemeClr val="bg1"/>
              </a:solidFill>
              <a:latin typeface="Arial Rounded MT Bold"/>
              <a:cs typeface="Arial Rounded MT Bold"/>
            </a:endParaRPr>
          </a:p>
        </p:txBody>
      </p:sp>
      <p:sp modelId="{71C1A3BD-9B05-4BC0-948B-2CA04B8EB166}">
        <p:nvSpPr>
          <p:cNvPr id="1536351048" name=""/>
          <p:cNvSpPr/>
          <p:nvPr/>
        </p:nvSpPr>
        <p:spPr bwMode="auto">
          <a:xfrm rot="5399942" flipH="0" flipV="0">
            <a:off x="10295790" y="3124545"/>
            <a:ext cx="379449" cy="443882"/>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p:nvSpPr>
          <p:cNvPr id="2102623705" name=""/>
          <p:cNvSpPr/>
          <p:nvPr/>
        </p:nvSpPr>
        <p:spPr bwMode="auto">
          <a:xfrm rot="0" flipH="0" flipV="0">
            <a:off x="9790985" y="3653304"/>
            <a:ext cx="1339525"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1600">
                <a:latin typeface="Arial Rounded MT Bold"/>
                <a:ea typeface="Arial Rounded MT Bold"/>
                <a:cs typeface="Arial Rounded MT Bold"/>
              </a:rPr>
              <a:t>Extract key launch fields</a:t>
            </a:r>
            <a:endParaRPr sz="1600">
              <a:latin typeface="Arial Rounded MT Bold"/>
              <a:cs typeface="Arial Rounded MT Bold"/>
            </a:endParaRPr>
          </a:p>
        </p:txBody>
      </p:sp>
      <p:sp>
        <p:nvSpPr>
          <p:cNvPr id="1121889112" name=""/>
          <p:cNvSpPr/>
          <p:nvPr/>
        </p:nvSpPr>
        <p:spPr bwMode="auto">
          <a:xfrm rot="0" flipH="0" flipV="0">
            <a:off x="7764062" y="3653304"/>
            <a:ext cx="1415725"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1600">
                <a:latin typeface="Arial Rounded MT Bold"/>
                <a:ea typeface="Arial Rounded MT Bold"/>
                <a:cs typeface="Arial Rounded MT Bold"/>
              </a:rPr>
              <a:t>Structured dataset ready</a:t>
            </a:r>
            <a:endParaRPr sz="1600">
              <a:latin typeface="Arial Rounded MT Bold"/>
              <a:cs typeface="Arial Rounded MT Bold"/>
            </a:endParaRPr>
          </a:p>
        </p:txBody>
      </p:sp>
      <p:sp modelId="{FBBA5C1F-9405-488B-8902-7567E27387C0}">
        <p:nvSpPr>
          <p:cNvPr id="479508716" name=""/>
          <p:cNvSpPr/>
          <p:nvPr/>
        </p:nvSpPr>
        <p:spPr bwMode="auto">
          <a:xfrm rot="10799952" flipH="0" flipV="0">
            <a:off x="9310521" y="3955238"/>
            <a:ext cx="379449" cy="443881"/>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926142370" name="Slide Number Placeholder 5"/>
          <p:cNvSpPr>
            <a:spLocks noGrp="1"/>
          </p:cNvSpPr>
          <p:nvPr>
            <p:ph type="sldNum" sz="quarter" idx="12"/>
          </p:nvPr>
        </p:nvSpPr>
        <p:spPr bwMode="auto"/>
        <p:txBody>
          <a:bodyPr/>
          <a:lstStyle/>
          <a:p>
            <a:pPr>
              <a:defRPr/>
            </a:pPr>
            <a:fld id="{5075537C-CA84-1446-933C-8E9D027F9201}" type="slidenum">
              <a:rPr lang="en-US"/>
              <a:t>9</a:t>
            </a:fld>
            <a:endParaRPr lang="en-US"/>
          </a:p>
        </p:txBody>
      </p:sp>
      <p:sp>
        <p:nvSpPr>
          <p:cNvPr id="633072792" name="Text Placeholder 2"/>
          <p:cNvSpPr>
            <a:spLocks noGrp="1"/>
          </p:cNvSpPr>
          <p:nvPr>
            <p:ph type="body" sz="half" idx="4294967295"/>
          </p:nvPr>
        </p:nvSpPr>
        <p:spPr bwMode="auto">
          <a:xfrm flipH="0" flipV="0">
            <a:off x="527058" y="1475440"/>
            <a:ext cx="5117352" cy="4128433"/>
          </a:xfrm>
          <a:prstGeom prst="rect">
            <a:avLst/>
          </a:prstGeom>
        </p:spPr>
        <p:txBody>
          <a:bodyPr lIns="91440" tIns="45720" rIns="91440" bIns="45720" anchor="t">
            <a:noAutofit/>
          </a:bodyPr>
          <a:lstStyle/>
          <a:p>
            <a:pPr>
              <a:defRPr/>
            </a:pPr>
            <a:r>
              <a:rPr sz="1600" b="0" i="0" u="none">
                <a:solidFill>
                  <a:srgbClr val="000000"/>
                </a:solidFill>
                <a:latin typeface="Arial"/>
                <a:ea typeface="Arial"/>
                <a:cs typeface="Arial"/>
              </a:rPr>
              <a:t>To complement the SpaceX API data, I performed </a:t>
            </a:r>
            <a:r>
              <a:rPr sz="1600" b="1" i="0" u="none">
                <a:solidFill>
                  <a:srgbClr val="000000"/>
                </a:solidFill>
                <a:latin typeface="Arial"/>
                <a:ea typeface="Arial"/>
                <a:cs typeface="Arial"/>
              </a:rPr>
              <a:t>web scraping</a:t>
            </a:r>
            <a:r>
              <a:rPr sz="1600" b="0" i="0" u="none">
                <a:solidFill>
                  <a:srgbClr val="000000"/>
                </a:solidFill>
                <a:latin typeface="Arial"/>
                <a:ea typeface="Arial"/>
                <a:cs typeface="Arial"/>
              </a:rPr>
              <a:t> on the Falcon 9 &amp; Falcon Heavy launch page from </a:t>
            </a:r>
            <a:r>
              <a:rPr sz="1600" b="1" i="0" u="none">
                <a:solidFill>
                  <a:srgbClr val="000000"/>
                </a:solidFill>
                <a:latin typeface="Arial"/>
                <a:ea typeface="Arial"/>
                <a:cs typeface="Arial"/>
              </a:rPr>
              <a:t>Wikipedia</a:t>
            </a:r>
            <a:r>
              <a:rPr sz="1600" b="0" i="0" u="none">
                <a:solidFill>
                  <a:srgbClr val="000000"/>
                </a:solidFill>
                <a:latin typeface="Arial"/>
                <a:ea typeface="Arial"/>
                <a:cs typeface="Arial"/>
              </a:rPr>
              <a:t>.</a:t>
            </a:r>
            <a:endParaRPr sz="1600">
              <a:latin typeface="Arial"/>
              <a:cs typeface="Arial"/>
            </a:endParaRPr>
          </a:p>
          <a:p>
            <a:pPr>
              <a:defRPr/>
            </a:pPr>
            <a:r>
              <a:rPr sz="1600" b="0" i="0" u="none">
                <a:solidFill>
                  <a:srgbClr val="000000"/>
                </a:solidFill>
                <a:latin typeface="Arial"/>
                <a:ea typeface="Arial"/>
                <a:cs typeface="Arial"/>
              </a:rPr>
              <a:t>Using </a:t>
            </a:r>
            <a:r>
              <a:rPr sz="1600" b="1" i="0" u="none">
                <a:solidFill>
                  <a:srgbClr val="000000"/>
                </a:solidFill>
                <a:latin typeface="Arial"/>
                <a:ea typeface="Arial"/>
                <a:cs typeface="Arial"/>
              </a:rPr>
              <a:t>Requests</a:t>
            </a:r>
            <a:r>
              <a:rPr sz="1600" b="0" i="0" u="none">
                <a:solidFill>
                  <a:srgbClr val="000000"/>
                </a:solidFill>
                <a:latin typeface="Arial"/>
                <a:ea typeface="Arial"/>
                <a:cs typeface="Arial"/>
              </a:rPr>
              <a:t> and </a:t>
            </a:r>
            <a:r>
              <a:rPr sz="1600" b="1" i="0" u="none">
                <a:solidFill>
                  <a:srgbClr val="000000"/>
                </a:solidFill>
                <a:latin typeface="Arial"/>
                <a:ea typeface="Arial"/>
                <a:cs typeface="Arial"/>
              </a:rPr>
              <a:t>BeautifulSoup</a:t>
            </a:r>
            <a:r>
              <a:rPr sz="1600" b="0" i="0" u="none">
                <a:solidFill>
                  <a:srgbClr val="000000"/>
                </a:solidFill>
                <a:latin typeface="Arial"/>
                <a:ea typeface="Arial"/>
                <a:cs typeface="Arial"/>
              </a:rPr>
              <a:t>, I extracted the launch table containing </a:t>
            </a:r>
            <a:r>
              <a:rPr sz="1600" b="1" i="0" u="none">
                <a:solidFill>
                  <a:srgbClr val="000000"/>
                </a:solidFill>
                <a:latin typeface="Arial"/>
                <a:ea typeface="Arial"/>
                <a:cs typeface="Arial"/>
              </a:rPr>
              <a:t>booster versions, landing outcomes, payload details, and mission metadata</a:t>
            </a:r>
            <a:r>
              <a:rPr sz="1600" b="0" i="0" u="none">
                <a:solidFill>
                  <a:srgbClr val="000000"/>
                </a:solidFill>
                <a:latin typeface="Arial"/>
                <a:ea typeface="Arial"/>
                <a:cs typeface="Arial"/>
              </a:rPr>
              <a:t>.</a:t>
            </a:r>
            <a:endParaRPr sz="1600">
              <a:latin typeface="Arial"/>
              <a:cs typeface="Arial"/>
            </a:endParaRPr>
          </a:p>
          <a:p>
            <a:pPr>
              <a:defRPr/>
            </a:pPr>
            <a:r>
              <a:rPr sz="1600" b="0" i="0" u="none">
                <a:solidFill>
                  <a:srgbClr val="000000"/>
                </a:solidFill>
                <a:latin typeface="Arial"/>
                <a:ea typeface="Arial"/>
                <a:cs typeface="Arial"/>
              </a:rPr>
              <a:t>The HTML table was parsed and converted into a </a:t>
            </a:r>
            <a:r>
              <a:rPr sz="1600" b="1" i="0" u="none">
                <a:solidFill>
                  <a:srgbClr val="000000"/>
                </a:solidFill>
                <a:latin typeface="Arial"/>
                <a:ea typeface="Arial"/>
                <a:cs typeface="Arial"/>
              </a:rPr>
              <a:t>Pandas DataFrame</a:t>
            </a:r>
            <a:r>
              <a:rPr sz="1600" b="0" i="0" u="none">
                <a:solidFill>
                  <a:srgbClr val="000000"/>
                </a:solidFill>
                <a:latin typeface="Arial"/>
                <a:ea typeface="Arial"/>
                <a:cs typeface="Arial"/>
              </a:rPr>
              <a:t>, followed by column cleanup and formatting.</a:t>
            </a:r>
            <a:endParaRPr sz="1600">
              <a:latin typeface="Arial"/>
              <a:cs typeface="Arial"/>
            </a:endParaRPr>
          </a:p>
          <a:p>
            <a:pPr>
              <a:lnSpc>
                <a:spcPct val="100000"/>
              </a:lnSpc>
              <a:spcBef>
                <a:spcPts val="1400"/>
              </a:spcBef>
              <a:defRPr/>
            </a:pPr>
            <a:r>
              <a:rPr sz="1600" b="0" i="0" u="none">
                <a:solidFill>
                  <a:srgbClr val="000000"/>
                </a:solidFill>
                <a:latin typeface="Arial"/>
                <a:ea typeface="Arial"/>
                <a:cs typeface="Arial"/>
              </a:rPr>
              <a:t>This scraped dataset provided additional fields not included in the API and was later </a:t>
            </a:r>
            <a:r>
              <a:rPr sz="1600" b="1" i="0" u="none">
                <a:solidFill>
                  <a:srgbClr val="000000"/>
                </a:solidFill>
                <a:latin typeface="Arial"/>
                <a:ea typeface="Arial"/>
                <a:cs typeface="Arial"/>
              </a:rPr>
              <a:t>merged with the API dataset</a:t>
            </a:r>
            <a:r>
              <a:rPr sz="1600" b="0" i="0" u="none">
                <a:solidFill>
                  <a:srgbClr val="000000"/>
                </a:solidFill>
                <a:latin typeface="Arial"/>
                <a:ea typeface="Arial"/>
                <a:cs typeface="Arial"/>
              </a:rPr>
              <a:t> to build a complete launch history.</a:t>
            </a:r>
            <a:endParaRPr lang="en-US" sz="2200">
              <a:solidFill>
                <a:schemeClr val="accent3">
                  <a:lumMod val="25000"/>
                </a:schemeClr>
              </a:solidFill>
              <a:latin typeface="Abadi"/>
            </a:endParaRPr>
          </a:p>
          <a:p>
            <a:pPr marL="0" indent="0">
              <a:lnSpc>
                <a:spcPct val="100000"/>
              </a:lnSpc>
              <a:spcBef>
                <a:spcPts val="1400"/>
              </a:spcBef>
              <a:buFont typeface="Arial"/>
              <a:buNone/>
              <a:defRPr/>
            </a:pPr>
            <a:r>
              <a:rPr lang="en-US" sz="2200">
                <a:solidFill>
                  <a:schemeClr val="accent3">
                    <a:lumMod val="25000"/>
                  </a:schemeClr>
                </a:solidFill>
                <a:latin typeface="Abadi"/>
              </a:rPr>
              <a:t>See the complete notebook </a:t>
            </a:r>
            <a:r>
              <a:rPr lang="en-US" sz="2200" u="sng">
                <a:solidFill>
                  <a:schemeClr val="accent3">
                    <a:lumMod val="25000"/>
                  </a:schemeClr>
                </a:solidFill>
                <a:latin typeface="Abadi"/>
                <a:hlinkClick r:id="rId4" tooltip=""/>
              </a:rPr>
              <a:t>here. </a:t>
            </a:r>
            <a:endParaRPr/>
          </a:p>
        </p:txBody>
      </p:sp>
      <p:sp>
        <p:nvSpPr>
          <p:cNvPr id="209969534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endParaRPr lang="en-US">
              <a:solidFill>
                <a:srgbClr val="1C7DDB"/>
              </a:solidFill>
              <a:latin typeface="Abadi"/>
            </a:endParaRPr>
          </a:p>
        </p:txBody>
      </p:sp>
      <p:sp>
        <p:nvSpPr>
          <p:cNvPr id="887859774" name="Title 1"/>
          <p:cNvSpPr txBox="1"/>
          <p:nvPr/>
        </p:nvSpPr>
        <p:spPr bwMode="auto">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Scraping</a:t>
            </a:r>
            <a:endParaRPr lang="en-US">
              <a:solidFill>
                <a:srgbClr val="0B49CB"/>
              </a:solidFill>
            </a:endParaRPr>
          </a:p>
        </p:txBody>
      </p:sp>
      <p:sp>
        <p:nvSpPr>
          <p:cNvPr id="855989868" name="Content Placeholder 4"/>
          <p:cNvSpPr txBox="1"/>
          <p:nvPr/>
        </p:nvSpPr>
        <p:spPr bwMode="auto">
          <a:xfrm flipH="0" flipV="0">
            <a:off x="5892799" y="1475440"/>
            <a:ext cx="5460999" cy="446769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marL="0" indent="0">
              <a:buFont typeface="Arial"/>
              <a:buNone/>
              <a:defRPr/>
            </a:pPr>
            <a:endParaRPr lang="en-US" sz="2200">
              <a:solidFill>
                <a:srgbClr val="1C7DDB"/>
              </a:solidFill>
              <a:latin typeface="Abadi"/>
            </a:endParaRPr>
          </a:p>
          <a:p>
            <a:pPr marL="0" indent="0">
              <a:buFont typeface="Arial"/>
              <a:buNone/>
              <a:defRPr/>
            </a:pPr>
            <a:endParaRPr lang="en-US" sz="2200">
              <a:solidFill>
                <a:srgbClr val="1C7DDB"/>
              </a:solidFill>
              <a:latin typeface="Abadi"/>
            </a:endParaRPr>
          </a:p>
          <a:p>
            <a:pPr marL="0" indent="0">
              <a:buFont typeface="Arial"/>
              <a:buNone/>
              <a:defRPr/>
            </a:pPr>
            <a:endParaRPr lang="en-US" sz="2200">
              <a:solidFill>
                <a:srgbClr val="1C7DDB"/>
              </a:solidFill>
              <a:latin typeface="Abadi"/>
            </a:endParaRPr>
          </a:p>
          <a:p>
            <a:pPr marL="0" indent="0">
              <a:buFont typeface="Arial"/>
              <a:buNone/>
              <a:defRPr/>
            </a:pPr>
            <a:endParaRPr lang="en-US" sz="2200">
              <a:solidFill>
                <a:srgbClr val="1C7DDB"/>
              </a:solidFill>
              <a:latin typeface="Abadi"/>
            </a:endParaRPr>
          </a:p>
          <a:p>
            <a:pPr marL="0" indent="0">
              <a:buNone/>
              <a:defRPr/>
            </a:pPr>
            <a:endParaRPr lang="en-US">
              <a:cs typeface="Calibri"/>
            </a:endParaRPr>
          </a:p>
        </p:txBody>
      </p:sp>
      <p:sp>
        <p:nvSpPr>
          <p:cNvPr id="1770720720" name=""/>
          <p:cNvSpPr/>
          <p:nvPr/>
        </p:nvSpPr>
        <p:spPr bwMode="auto">
          <a:xfrm rot="0" flipH="0" flipV="0">
            <a:off x="6024075" y="1839632"/>
            <a:ext cx="1242199"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sz="1600">
                <a:solidFill>
                  <a:schemeClr val="bg1"/>
                </a:solidFill>
                <a:latin typeface="Arial"/>
                <a:ea typeface="Arial"/>
                <a:cs typeface="Arial"/>
              </a:rPr>
              <a:t>Wikipedia launch page</a:t>
            </a:r>
            <a:endParaRPr sz="1600">
              <a:solidFill>
                <a:schemeClr val="bg1"/>
              </a:solidFill>
              <a:latin typeface="Arial"/>
              <a:cs typeface="Arial"/>
            </a:endParaRPr>
          </a:p>
        </p:txBody>
      </p:sp>
      <p:sp>
        <p:nvSpPr>
          <p:cNvPr id="1141332822" name=""/>
          <p:cNvSpPr/>
          <p:nvPr/>
        </p:nvSpPr>
        <p:spPr bwMode="auto">
          <a:xfrm rot="0" flipH="0" flipV="0">
            <a:off x="7826728" y="1839632"/>
            <a:ext cx="1238465"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sz="1600" b="0">
                <a:solidFill>
                  <a:schemeClr val="bg1"/>
                </a:solidFill>
                <a:latin typeface="Arial"/>
                <a:ea typeface="Arial"/>
                <a:cs typeface="Arial"/>
              </a:rPr>
              <a:t>Requests: Get HTML content</a:t>
            </a:r>
            <a:endParaRPr sz="1600">
              <a:solidFill>
                <a:schemeClr val="bg1"/>
              </a:solidFill>
              <a:latin typeface="Arial"/>
              <a:cs typeface="Arial"/>
            </a:endParaRPr>
          </a:p>
        </p:txBody>
      </p:sp>
      <p:sp>
        <p:nvSpPr>
          <p:cNvPr id="1893779190" name=""/>
          <p:cNvSpPr/>
          <p:nvPr/>
        </p:nvSpPr>
        <p:spPr bwMode="auto">
          <a:xfrm rot="0" flipH="0" flipV="0">
            <a:off x="9657021" y="1780100"/>
            <a:ext cx="1628588"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sz="1400" b="0">
                <a:solidFill>
                  <a:schemeClr val="bg1"/>
                </a:solidFill>
                <a:latin typeface="Arial Rounded MT Bold"/>
                <a:ea typeface="Arial Rounded MT Bold"/>
                <a:cs typeface="Arial Rounded MT Bold"/>
              </a:rPr>
              <a:t>BeautifulSoup: Parse table</a:t>
            </a:r>
            <a:endParaRPr sz="1400" b="0">
              <a:solidFill>
                <a:schemeClr val="bg1"/>
              </a:solidFill>
              <a:latin typeface="Arial Rounded MT Bold"/>
              <a:cs typeface="Arial Rounded MT Bold"/>
            </a:endParaRPr>
          </a:p>
        </p:txBody>
      </p:sp>
      <p:sp>
        <p:nvSpPr>
          <p:cNvPr id="888927267" name=""/>
          <p:cNvSpPr/>
          <p:nvPr/>
        </p:nvSpPr>
        <p:spPr bwMode="auto">
          <a:xfrm rot="0" flipH="0" flipV="0">
            <a:off x="6031545" y="3318061"/>
            <a:ext cx="1238464"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sz="1600" b="0">
                <a:solidFill>
                  <a:schemeClr val="bg1"/>
                </a:solidFill>
                <a:latin typeface="Arial"/>
                <a:ea typeface="Arial"/>
                <a:cs typeface="Arial"/>
              </a:rPr>
              <a:t>Extract rows and columns</a:t>
            </a:r>
            <a:endParaRPr sz="1600">
              <a:solidFill>
                <a:schemeClr val="bg1"/>
              </a:solidFill>
              <a:latin typeface="Arial Rounded MT Bold"/>
              <a:cs typeface="Arial Rounded MT Bold"/>
            </a:endParaRPr>
          </a:p>
        </p:txBody>
      </p:sp>
      <p:sp>
        <p:nvSpPr>
          <p:cNvPr id="1548126314" name=""/>
          <p:cNvSpPr/>
          <p:nvPr/>
        </p:nvSpPr>
        <p:spPr bwMode="auto">
          <a:xfrm rot="0" flipH="0" flipV="0">
            <a:off x="7826728" y="3318061"/>
            <a:ext cx="1332147"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sz="1600">
                <a:solidFill>
                  <a:schemeClr val="bg1"/>
                </a:solidFill>
                <a:latin typeface="Arial"/>
                <a:ea typeface="Arial"/>
                <a:cs typeface="Arial"/>
              </a:rPr>
              <a:t>Convert to DataFrame</a:t>
            </a:r>
            <a:endParaRPr sz="1600">
              <a:solidFill>
                <a:schemeClr val="bg1"/>
              </a:solidFill>
              <a:latin typeface="Arial"/>
              <a:cs typeface="Arial"/>
            </a:endParaRPr>
          </a:p>
        </p:txBody>
      </p:sp>
      <p:sp>
        <p:nvSpPr>
          <p:cNvPr id="1173271259" name=""/>
          <p:cNvSpPr/>
          <p:nvPr/>
        </p:nvSpPr>
        <p:spPr bwMode="auto">
          <a:xfrm rot="0" flipH="0" flipV="0">
            <a:off x="9788210" y="3318064"/>
            <a:ext cx="1366212"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sz="1600">
                <a:solidFill>
                  <a:schemeClr val="bg1"/>
                </a:solidFill>
                <a:latin typeface="Arial"/>
                <a:ea typeface="Arial"/>
                <a:cs typeface="Arial"/>
              </a:rPr>
              <a:t>Clean and format columns</a:t>
            </a:r>
            <a:endParaRPr sz="1600">
              <a:solidFill>
                <a:schemeClr val="bg1"/>
              </a:solidFill>
              <a:latin typeface="Arial Rounded MT Bold"/>
              <a:cs typeface="Arial Rounded MT Bold"/>
            </a:endParaRPr>
          </a:p>
        </p:txBody>
      </p:sp>
      <p:sp>
        <p:nvSpPr>
          <p:cNvPr id="1921931290" name=""/>
          <p:cNvSpPr/>
          <p:nvPr/>
        </p:nvSpPr>
        <p:spPr bwMode="auto">
          <a:xfrm rot="0" flipH="0" flipV="0">
            <a:off x="6027810" y="4812179"/>
            <a:ext cx="1238464" cy="10477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r>
              <a:rPr sz="1600">
                <a:solidFill>
                  <a:schemeClr val="bg1"/>
                </a:solidFill>
                <a:latin typeface="Arial"/>
                <a:ea typeface="Arial"/>
                <a:cs typeface="Arial"/>
              </a:rPr>
              <a:t>Merge with API dataset</a:t>
            </a:r>
            <a:endParaRPr sz="1600">
              <a:solidFill>
                <a:schemeClr val="bg1"/>
              </a:solidFill>
              <a:latin typeface="Arial"/>
              <a:cs typeface="Arial"/>
            </a:endParaRPr>
          </a:p>
        </p:txBody>
      </p:sp>
      <p:sp modelId="{CF4D369A-49F0-4CC6-A8BD-57FB2749702A}">
        <p:nvSpPr>
          <p:cNvPr id="72512695" name=""/>
          <p:cNvSpPr/>
          <p:nvPr/>
        </p:nvSpPr>
        <p:spPr bwMode="auto">
          <a:xfrm rot="0" flipH="0" flipV="0">
            <a:off x="7384612" y="2141565"/>
            <a:ext cx="379449" cy="443882"/>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CF4D369A-49F0-4CC6-A8BD-57FB2749702A}">
        <p:nvSpPr>
          <p:cNvPr id="467237652" name=""/>
          <p:cNvSpPr/>
          <p:nvPr/>
        </p:nvSpPr>
        <p:spPr bwMode="auto">
          <a:xfrm rot="0" flipH="0" flipV="0">
            <a:off x="9158877" y="2141565"/>
            <a:ext cx="379449" cy="443882"/>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71C1A3BD-9B05-4BC0-948B-2CA04B8EB166}">
        <p:nvSpPr>
          <p:cNvPr id="223553073" name=""/>
          <p:cNvSpPr/>
          <p:nvPr/>
        </p:nvSpPr>
        <p:spPr bwMode="auto">
          <a:xfrm rot="5399942" flipH="0" flipV="0">
            <a:off x="10308473" y="2906397"/>
            <a:ext cx="379449" cy="443882"/>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FBBA5C1F-9405-488B-8902-7567E27387C0}">
        <p:nvSpPr>
          <p:cNvPr id="1282584149" name=""/>
          <p:cNvSpPr/>
          <p:nvPr/>
        </p:nvSpPr>
        <p:spPr bwMode="auto">
          <a:xfrm rot="10799952" flipH="0" flipV="0">
            <a:off x="9158876" y="3619995"/>
            <a:ext cx="379449" cy="443881"/>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FBBA5C1F-9405-488B-8902-7567E27387C0}">
        <p:nvSpPr>
          <p:cNvPr id="1825954278" name=""/>
          <p:cNvSpPr/>
          <p:nvPr/>
        </p:nvSpPr>
        <p:spPr bwMode="auto">
          <a:xfrm rot="10799952" flipH="0" flipV="0">
            <a:off x="7330816" y="3619995"/>
            <a:ext cx="379449" cy="443881"/>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 modelId="{71C1A3BD-9B05-4BC0-948B-2CA04B8EB166}">
        <p:nvSpPr>
          <p:cNvPr id="117878344" name=""/>
          <p:cNvSpPr/>
          <p:nvPr/>
        </p:nvSpPr>
        <p:spPr bwMode="auto">
          <a:xfrm rot="5399942" flipH="0" flipV="0">
            <a:off x="6459186" y="4400514"/>
            <a:ext cx="379449" cy="443882"/>
          </a:xfrm>
          <a:prstGeom prst="rightArrow">
            <a:avLst>
              <a:gd name="adj1" fmla="val 60000"/>
              <a:gd name="adj2" fmla="val 50000"/>
            </a:avLst>
          </a:prstGeom>
          <a:ln/>
        </p:spPr>
        <p:style>
          <a:lnRef idx="0">
            <a:srgbClr val="000000"/>
          </a:lnRef>
          <a:fillRef idx="1">
            <a:schemeClr val="accent1">
              <a:tint val="60000"/>
            </a:schemeClr>
          </a:fillRef>
          <a:effectRef idx="0">
            <a:srgbClr val="000000"/>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Blank">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ONLYOFFICE/9.1.0.167</Application>
  <PresentationFormat>On-screen Show (4:3)</PresentationFormat>
  <Paragraphs>0</Paragraphs>
  <Slides>50</Slides>
  <Notes>50</Notes>
  <HiddenSlides>0</HiddenSlides>
  <MMClips>2</MMClips>
  <ScaleCrop>0</ScaleCrop>
  <HeadingPairs>
    <vt:vector size="4" baseType="variant">
      <vt:variant>
        <vt:lpstr>Theme</vt:lpstr>
      </vt:variant>
      <vt:variant>
        <vt:i4>2</vt:i4>
      </vt:variant>
      <vt:variant>
        <vt:lpstr>Slide Titles</vt:lpstr>
      </vt:variant>
      <vt:variant>
        <vt:i4>50</vt:i4>
      </vt:variant>
    </vt:vector>
  </HeadingPairs>
  <TitlesOfParts>
    <vt:vector size="52" baseType="lpstr">
      <vt:lpstr>Theme 1</vt:lpstr>
      <vt:lpstr>Theme 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
  <cp:revision>214</cp:revision>
  <dcterms:created xsi:type="dcterms:W3CDTF">2021-04-29T18:58:34Z</dcterms:created>
  <dcterms:modified xsi:type="dcterms:W3CDTF">2025-12-05T02:28:03Z</dcterms:modified>
</cp:coreProperties>
</file>